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3" autoAdjust="0"/>
    <p:restoredTop sz="94660"/>
  </p:normalViewPr>
  <p:slideViewPr>
    <p:cSldViewPr snapToGrid="0">
      <p:cViewPr varScale="1">
        <p:scale>
          <a:sx n="54" d="100"/>
          <a:sy n="54" d="100"/>
        </p:scale>
        <p:origin x="18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758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451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774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345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531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228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989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363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671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112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09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EAD84-4A7A-4C7B-96FA-C7FEB828FCE3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FDA26-8D72-4798-B17B-DF58A356E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14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gnome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kneel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gnat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gnaw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259308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sz="1400" b="1" i="0" dirty="0" smtClean="0">
                          <a:latin typeface="Muli" pitchFamily="2" charset="77"/>
                        </a:rPr>
                        <a:t>SPELLINGS</a:t>
                      </a:r>
                      <a:r>
                        <a:rPr lang="en-US" sz="1400" b="1" i="0" baseline="0" dirty="0" smtClean="0">
                          <a:latin typeface="Muli" pitchFamily="2" charset="77"/>
                        </a:rPr>
                        <a:t> 03.10.24</a:t>
                      </a:r>
                    </a:p>
                    <a:p>
                      <a:endParaRPr lang="en-GB" sz="1400" b="0" i="0" dirty="0" smtClean="0">
                        <a:latin typeface="Muli" pitchFamily="2" charset="77"/>
                      </a:endParaRPr>
                    </a:p>
                    <a:p>
                      <a:r>
                        <a:rPr lang="en-GB" sz="1400" b="0" i="0" dirty="0" smtClean="0">
                          <a:latin typeface="Muli" pitchFamily="2" charset="77"/>
                        </a:rPr>
                        <a:t>The </a:t>
                      </a:r>
                      <a:r>
                        <a:rPr lang="en-GB" sz="1400" b="0" i="0" dirty="0">
                          <a:latin typeface="Muli" pitchFamily="2" charset="77"/>
                        </a:rPr>
                        <a:t>/n/ sound spelt 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kn</a:t>
                      </a:r>
                      <a:r>
                        <a:rPr lang="en-GB" sz="1400" dirty="0">
                          <a:latin typeface="Muli" pitchFamily="2" charset="77"/>
                        </a:rPr>
                        <a:t> and 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gn</a:t>
                      </a:r>
                      <a:r>
                        <a:rPr lang="en-GB" sz="1400" dirty="0">
                          <a:latin typeface="Muli" pitchFamily="2" charset="77"/>
                        </a:rPr>
                        <a:t> at the beginning of words.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Rounded Rectangle 15"/>
          <p:cNvSpPr/>
          <p:nvPr/>
        </p:nvSpPr>
        <p:spPr>
          <a:xfrm>
            <a:off x="7386626" y="2397966"/>
            <a:ext cx="1794328" cy="748035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small bug that often bites.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157069" y="3894804"/>
            <a:ext cx="1955461" cy="782896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The part of your leg that bends.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0117094" y="2109970"/>
            <a:ext cx="1794328" cy="748035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I _____ the way to London.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828763" y="3295487"/>
            <a:ext cx="1955461" cy="1016972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What you do with wool to make a scarf.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622123" y="4521627"/>
            <a:ext cx="2628124" cy="801266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You often get a garden ornament shaped like this.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038585" y="5463443"/>
            <a:ext cx="2085592" cy="1165953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To chew something, like a dog with a bone.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563100" y="3426311"/>
            <a:ext cx="2217168" cy="1290312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person from stories who slays the dragon to rescue the princess.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794517" y="5706626"/>
            <a:ext cx="2283336" cy="944879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When you bend both your knees and sit on them.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23044" y="4979859"/>
            <a:ext cx="2085592" cy="1290312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I _______ he was telling the truth!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622123" y="2129029"/>
            <a:ext cx="2127855" cy="1016972"/>
          </a:xfrm>
          <a:prstGeom prst="roundRect">
            <a:avLst/>
          </a:prstGeom>
          <a:solidFill>
            <a:srgbClr val="FFF2CC">
              <a:alpha val="5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What you do to a front door when you visit a friend.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878664" y="1394557"/>
            <a:ext cx="6933362" cy="584986"/>
          </a:xfrm>
          <a:prstGeom prst="rect">
            <a:avLst/>
          </a:prstGeom>
          <a:solidFill>
            <a:srgbClr val="FFF2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Write your spelling list </a:t>
            </a:r>
            <a:r>
              <a:rPr lang="en-GB" sz="1600" dirty="0" smtClean="0">
                <a:solidFill>
                  <a:schemeClr val="tx1"/>
                </a:solidFill>
                <a:latin typeface="OpenDyslexicAlta" pitchFamily="2" charset="77"/>
              </a:rPr>
              <a:t>in </a:t>
            </a:r>
            <a:r>
              <a:rPr lang="en-GB" sz="1600" dirty="0" smtClean="0">
                <a:solidFill>
                  <a:schemeClr val="tx1"/>
                </a:solidFill>
                <a:latin typeface="OpenDyslexicAlta" pitchFamily="2" charset="77"/>
              </a:rPr>
              <a:t>your spelling book </a:t>
            </a:r>
            <a:r>
              <a:rPr lang="en-GB" sz="1600" dirty="0" smtClean="0">
                <a:solidFill>
                  <a:schemeClr val="tx1"/>
                </a:solidFill>
                <a:latin typeface="OpenDyslexicAlta" pitchFamily="2" charset="77"/>
              </a:rPr>
              <a:t>cut out the  </a:t>
            </a:r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definition for each word </a:t>
            </a:r>
            <a:r>
              <a:rPr lang="en-GB" sz="1600" dirty="0" smtClean="0">
                <a:solidFill>
                  <a:schemeClr val="tx1"/>
                </a:solidFill>
                <a:latin typeface="OpenDyslexicAlta" pitchFamily="2" charset="77"/>
              </a:rPr>
              <a:t>and stick it next to it</a:t>
            </a:r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00228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Muli</vt:lpstr>
      <vt:lpstr>OpenDyslexic</vt:lpstr>
      <vt:lpstr>OpenDyslexicAlta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Moseley</dc:creator>
  <cp:lastModifiedBy>Katie Moseley</cp:lastModifiedBy>
  <cp:revision>1</cp:revision>
  <dcterms:created xsi:type="dcterms:W3CDTF">2024-09-29T16:07:59Z</dcterms:created>
  <dcterms:modified xsi:type="dcterms:W3CDTF">2024-09-29T16:08:27Z</dcterms:modified>
</cp:coreProperties>
</file>