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10693400" cy="75565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 autoAdjust="0"/>
    <p:restoredTop sz="94599" autoAdjust="0"/>
  </p:normalViewPr>
  <p:slideViewPr>
    <p:cSldViewPr>
      <p:cViewPr varScale="1">
        <p:scale>
          <a:sx n="96" d="100"/>
          <a:sy n="96" d="100"/>
        </p:scale>
        <p:origin x="1520" y="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0692384" cy="7559040"/>
          </a:xfrm>
          <a:custGeom>
            <a:avLst/>
            <a:gdLst/>
            <a:ahLst/>
            <a:cxnLst/>
            <a:rect l="l" t="t" r="r" b="b"/>
            <a:pathLst>
              <a:path w="10692384" h="7559040">
                <a:moveTo>
                  <a:pt x="0" y="0"/>
                </a:moveTo>
                <a:lnTo>
                  <a:pt x="10692384" y="0"/>
                </a:lnTo>
                <a:lnTo>
                  <a:pt x="10692384" y="7559040"/>
                </a:lnTo>
                <a:lnTo>
                  <a:pt x="0" y="755904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544013" y="6434752"/>
            <a:ext cx="1641228" cy="590462"/>
            <a:chOff x="0" y="0"/>
            <a:chExt cx="588179" cy="21160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588179" cy="211608"/>
            </a:xfrm>
            <a:custGeom>
              <a:avLst/>
              <a:gdLst/>
              <a:ahLst/>
              <a:cxnLst/>
              <a:rect l="l" t="t" r="r" b="b"/>
              <a:pathLst>
                <a:path w="588179" h="211608">
                  <a:moveTo>
                    <a:pt x="105804" y="0"/>
                  </a:moveTo>
                  <a:lnTo>
                    <a:pt x="482375" y="0"/>
                  </a:lnTo>
                  <a:cubicBezTo>
                    <a:pt x="510436" y="0"/>
                    <a:pt x="537347" y="11147"/>
                    <a:pt x="557190" y="30989"/>
                  </a:cubicBezTo>
                  <a:cubicBezTo>
                    <a:pt x="577032" y="50831"/>
                    <a:pt x="588179" y="77743"/>
                    <a:pt x="588179" y="105804"/>
                  </a:cubicBezTo>
                  <a:lnTo>
                    <a:pt x="588179" y="105804"/>
                  </a:lnTo>
                  <a:cubicBezTo>
                    <a:pt x="588179" y="164238"/>
                    <a:pt x="540809" y="211608"/>
                    <a:pt x="482375" y="211608"/>
                  </a:cubicBezTo>
                  <a:lnTo>
                    <a:pt x="105804" y="211608"/>
                  </a:lnTo>
                  <a:cubicBezTo>
                    <a:pt x="77743" y="211608"/>
                    <a:pt x="50831" y="200461"/>
                    <a:pt x="30989" y="180619"/>
                  </a:cubicBezTo>
                  <a:cubicBezTo>
                    <a:pt x="11147" y="160777"/>
                    <a:pt x="0" y="133865"/>
                    <a:pt x="0" y="105804"/>
                  </a:cubicBezTo>
                  <a:lnTo>
                    <a:pt x="0" y="105804"/>
                  </a:lnTo>
                  <a:cubicBezTo>
                    <a:pt x="0" y="77743"/>
                    <a:pt x="11147" y="50831"/>
                    <a:pt x="30989" y="30989"/>
                  </a:cubicBezTo>
                  <a:cubicBezTo>
                    <a:pt x="50831" y="11147"/>
                    <a:pt x="77743" y="0"/>
                    <a:pt x="105804" y="0"/>
                  </a:cubicBezTo>
                  <a:close/>
                </a:path>
              </a:pathLst>
            </a:custGeom>
            <a:solidFill>
              <a:srgbClr val="DEF7F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28575"/>
              <a:ext cx="588179" cy="2401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Macintosh PowerPoint</Application>
  <PresentationFormat>Custom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T-L-5157-Year-2-Common-Exception-Words_ver_1.pdf</dc:title>
  <cp:lastModifiedBy>Elisa Perone</cp:lastModifiedBy>
  <cp:revision>1</cp:revision>
  <dcterms:created xsi:type="dcterms:W3CDTF">2006-08-16T00:00:00Z</dcterms:created>
  <dcterms:modified xsi:type="dcterms:W3CDTF">2025-10-25T10:41:19Z</dcterms:modified>
  <dc:identifier>DAGuArFtmBY</dc:identifier>
</cp:coreProperties>
</file>