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342" r:id="rId3"/>
    <p:sldId id="340" r:id="rId4"/>
    <p:sldId id="343" r:id="rId5"/>
    <p:sldId id="344" r:id="rId6"/>
    <p:sldId id="345" r:id="rId7"/>
    <p:sldId id="267" r:id="rId8"/>
  </p:sldIdLst>
  <p:sldSz cx="9144000" cy="6858000" type="screen4x3"/>
  <p:notesSz cx="6858000" cy="9144000"/>
  <p:embeddedFontLst>
    <p:embeddedFont>
      <p:font typeface="Twinkl" panose="020B0604020202020204" charset="0"/>
      <p:regular r:id="rId11"/>
      <p:bold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75" userDrawn="1">
          <p15:clr>
            <a:srgbClr val="A4A3A4"/>
          </p15:clr>
        </p15:guide>
        <p15:guide id="7" orient="horz" pos="368" userDrawn="1">
          <p15:clr>
            <a:srgbClr val="A4A3A4"/>
          </p15:clr>
        </p15:guide>
        <p15:guide id="8" pos="499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mes Tinkler" initials="JT" lastIdx="1" clrIdx="0">
    <p:extLst>
      <p:ext uri="{19B8F6BF-5375-455C-9EA6-DF929625EA0E}">
        <p15:presenceInfo xmlns:p15="http://schemas.microsoft.com/office/powerpoint/2012/main" userId="James Tinkl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99327"/>
    <a:srgbClr val="2CB7BC"/>
    <a:srgbClr val="00A7E6"/>
    <a:srgbClr val="A673AE"/>
    <a:srgbClr val="E5C800"/>
    <a:srgbClr val="EF864C"/>
    <a:srgbClr val="EAFAFA"/>
    <a:srgbClr val="D0F3F4"/>
    <a:srgbClr val="F08214"/>
    <a:srgbClr val="AFDE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80" autoAdjust="0"/>
    <p:restoredTop sz="94660"/>
  </p:normalViewPr>
  <p:slideViewPr>
    <p:cSldViewPr snapToGrid="0" showGuides="1">
      <p:cViewPr varScale="1">
        <p:scale>
          <a:sx n="60" d="100"/>
          <a:sy n="60" d="100"/>
        </p:scale>
        <p:origin x="1114" y="34"/>
      </p:cViewPr>
      <p:guideLst>
        <p:guide orient="horz" pos="2160"/>
        <p:guide pos="2880"/>
        <p:guide pos="363"/>
        <p:guide orient="horz" pos="3974"/>
        <p:guide pos="5375"/>
        <p:guide orient="horz" pos="368"/>
        <p:guide pos="499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room, gambling house&#10;&#10;Description automatically generated">
            <a:extLst>
              <a:ext uri="{FF2B5EF4-FFF2-40B4-BE49-F238E27FC236}">
                <a16:creationId xmlns:a16="http://schemas.microsoft.com/office/drawing/2014/main" id="{2B25E022-2166-4ADD-9759-421DA0B5102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457198" y="2930434"/>
            <a:ext cx="8220076" cy="346560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457200" y="438151"/>
            <a:ext cx="8220074" cy="2267631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ackground pattern, bubble chart&#10;&#10;Description automatically generated">
            <a:extLst>
              <a:ext uri="{FF2B5EF4-FFF2-40B4-BE49-F238E27FC236}">
                <a16:creationId xmlns:a16="http://schemas.microsoft.com/office/drawing/2014/main" id="{6BAA2C12-3BF3-4FC4-A818-08EC075AE4F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CC6DD2BB-0B59-4707-BF87-93763C7F1B2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9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planit-maths-primary-teaching-resources-year-5/planit-maths-primary-teaching-resources-year-5-number---fractions/planit-maths-primary-teaching-resources-year-5-number---fractions-recognise-mixed-numbers-and-improper-fractions-and-convert-from-one-form-to-the-other-and-write-mathematical-statements-greater-than-1-as-a-mixed-number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planit-maths-primary-teaching-resources-year-5/planit-maths-primary-teaching-resources-year-5-number---fractions/planit-maths-primary-teaching-resources-year-5-number---fractions-recognise-mixed-numbers-and-improper-fractions-and-convert-from-one-form-to-the-other-and-write-mathematical-statements-greater-than-1-as-a-mixed-number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hlinkClick r:id="rId2"/>
            <a:extLst>
              <a:ext uri="{FF2B5EF4-FFF2-40B4-BE49-F238E27FC236}">
                <a16:creationId xmlns:a16="http://schemas.microsoft.com/office/drawing/2014/main" id="{0808E511-7C2A-4634-8674-5180EA29073D}"/>
              </a:ext>
            </a:extLst>
          </p:cNvPr>
          <p:cNvSpPr/>
          <p:nvPr/>
        </p:nvSpPr>
        <p:spPr>
          <a:xfrm>
            <a:off x="4165600" y="5551055"/>
            <a:ext cx="831273" cy="578283"/>
          </a:xfrm>
          <a:prstGeom prst="ellipse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Picture 67" descr="A picture containing text&#10;&#10;Description automatically generated">
            <a:extLst>
              <a:ext uri="{FF2B5EF4-FFF2-40B4-BE49-F238E27FC236}">
                <a16:creationId xmlns:a16="http://schemas.microsoft.com/office/drawing/2014/main" id="{B55CE528-5409-4939-AF8E-095D921268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5" b="10341"/>
          <a:stretch/>
        </p:blipFill>
        <p:spPr>
          <a:xfrm>
            <a:off x="576263" y="1503125"/>
            <a:ext cx="7962277" cy="48056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C44257A-A2A3-4E4C-8A6E-70C41B34FB15}"/>
              </a:ext>
            </a:extLst>
          </p:cNvPr>
          <p:cNvSpPr/>
          <p:nvPr/>
        </p:nvSpPr>
        <p:spPr>
          <a:xfrm>
            <a:off x="294255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n-GB" altLang="en-US" sz="3200" b="1" dirty="0"/>
              <a:t>Improper Fraction to Mixed Number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424F4D8-B8B2-4BFD-BE8A-81158C85AA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2" t="-1" b="1976"/>
          <a:stretch/>
        </p:blipFill>
        <p:spPr>
          <a:xfrm>
            <a:off x="576263" y="2978490"/>
            <a:ext cx="3868364" cy="3330235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F92CE27-514D-489A-B546-69FE159F9A28}"/>
              </a:ext>
            </a:extLst>
          </p:cNvPr>
          <p:cNvSpPr/>
          <p:nvPr/>
        </p:nvSpPr>
        <p:spPr>
          <a:xfrm>
            <a:off x="1292805" y="4200525"/>
            <a:ext cx="320697" cy="2207418"/>
          </a:xfrm>
          <a:custGeom>
            <a:avLst/>
            <a:gdLst>
              <a:gd name="connsiteX0" fmla="*/ 162266 w 320697"/>
              <a:gd name="connsiteY0" fmla="*/ 0 h 2207418"/>
              <a:gd name="connsiteX1" fmla="*/ 47966 w 320697"/>
              <a:gd name="connsiteY1" fmla="*/ 19050 h 2207418"/>
              <a:gd name="connsiteX2" fmla="*/ 35266 w 320697"/>
              <a:gd name="connsiteY2" fmla="*/ 107950 h 2207418"/>
              <a:gd name="connsiteX3" fmla="*/ 25741 w 320697"/>
              <a:gd name="connsiteY3" fmla="*/ 1098550 h 2207418"/>
              <a:gd name="connsiteX4" fmla="*/ 3516 w 320697"/>
              <a:gd name="connsiteY4" fmla="*/ 2085975 h 2207418"/>
              <a:gd name="connsiteX5" fmla="*/ 108291 w 320697"/>
              <a:gd name="connsiteY5" fmla="*/ 2098675 h 2207418"/>
              <a:gd name="connsiteX6" fmla="*/ 286091 w 320697"/>
              <a:gd name="connsiteY6" fmla="*/ 1244600 h 2207418"/>
              <a:gd name="connsiteX7" fmla="*/ 317841 w 320697"/>
              <a:gd name="connsiteY7" fmla="*/ 523875 h 2207418"/>
              <a:gd name="connsiteX8" fmla="*/ 244816 w 320697"/>
              <a:gd name="connsiteY8" fmla="*/ 263525 h 2207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0697" h="2207418">
                <a:moveTo>
                  <a:pt x="162266" y="0"/>
                </a:moveTo>
                <a:cubicBezTo>
                  <a:pt x="115699" y="529"/>
                  <a:pt x="69133" y="1058"/>
                  <a:pt x="47966" y="19050"/>
                </a:cubicBezTo>
                <a:cubicBezTo>
                  <a:pt x="26799" y="37042"/>
                  <a:pt x="38970" y="-71967"/>
                  <a:pt x="35266" y="107950"/>
                </a:cubicBezTo>
                <a:cubicBezTo>
                  <a:pt x="31562" y="287867"/>
                  <a:pt x="31033" y="768879"/>
                  <a:pt x="25741" y="1098550"/>
                </a:cubicBezTo>
                <a:cubicBezTo>
                  <a:pt x="20449" y="1428221"/>
                  <a:pt x="-10242" y="1919288"/>
                  <a:pt x="3516" y="2085975"/>
                </a:cubicBezTo>
                <a:cubicBezTo>
                  <a:pt x="17274" y="2252662"/>
                  <a:pt x="61195" y="2238904"/>
                  <a:pt x="108291" y="2098675"/>
                </a:cubicBezTo>
                <a:cubicBezTo>
                  <a:pt x="155387" y="1958446"/>
                  <a:pt x="251166" y="1507067"/>
                  <a:pt x="286091" y="1244600"/>
                </a:cubicBezTo>
                <a:cubicBezTo>
                  <a:pt x="321016" y="982133"/>
                  <a:pt x="324720" y="687387"/>
                  <a:pt x="317841" y="523875"/>
                </a:cubicBezTo>
                <a:cubicBezTo>
                  <a:pt x="310962" y="360363"/>
                  <a:pt x="277889" y="311944"/>
                  <a:pt x="244816" y="263525"/>
                </a:cubicBezTo>
              </a:path>
            </a:pathLst>
          </a:custGeom>
          <a:solidFill>
            <a:schemeClr val="tx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41">
            <a:extLst>
              <a:ext uri="{FF2B5EF4-FFF2-40B4-BE49-F238E27FC236}">
                <a16:creationId xmlns:a16="http://schemas.microsoft.com/office/drawing/2014/main" id="{0E27DB4F-ECC3-4615-A8BF-59B97A1270A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" t="-3" r="-639" b="23082"/>
          <a:stretch/>
        </p:blipFill>
        <p:spPr bwMode="auto">
          <a:xfrm flipH="1">
            <a:off x="1333071" y="1587014"/>
            <a:ext cx="4572000" cy="4721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0" name="Group 109">
            <a:extLst>
              <a:ext uri="{FF2B5EF4-FFF2-40B4-BE49-F238E27FC236}">
                <a16:creationId xmlns:a16="http://schemas.microsoft.com/office/drawing/2014/main" id="{5944438F-36E0-4C6E-8712-85B29D6F53F9}"/>
              </a:ext>
            </a:extLst>
          </p:cNvPr>
          <p:cNvGrpSpPr/>
          <p:nvPr/>
        </p:nvGrpSpPr>
        <p:grpSpPr>
          <a:xfrm>
            <a:off x="1386809" y="2167950"/>
            <a:ext cx="4490116" cy="648712"/>
            <a:chOff x="1386809" y="2167950"/>
            <a:chExt cx="4490116" cy="64871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D482979-1EF9-4C85-A7C7-C0FC39B43F98}"/>
                </a:ext>
              </a:extLst>
            </p:cNvPr>
            <p:cNvSpPr/>
            <p:nvPr/>
          </p:nvSpPr>
          <p:spPr>
            <a:xfrm>
              <a:off x="1386809" y="2180264"/>
              <a:ext cx="4490116" cy="636398"/>
            </a:xfrm>
            <a:prstGeom prst="rect">
              <a:avLst/>
            </a:prstGeom>
            <a:solidFill>
              <a:srgbClr val="2C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A263B4D-066D-40A6-9FD9-EFB5C805FD2C}"/>
                </a:ext>
              </a:extLst>
            </p:cNvPr>
            <p:cNvSpPr txBox="1"/>
            <p:nvPr/>
          </p:nvSpPr>
          <p:spPr>
            <a:xfrm>
              <a:off x="1511200" y="2167950"/>
              <a:ext cx="4181768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Here we have a fraction greater than 1 represented with place value counters.</a:t>
              </a:r>
            </a:p>
          </p:txBody>
        </p:sp>
      </p:grp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FEF7A68-086A-4182-A91B-42B7DA8DFDBD}"/>
              </a:ext>
            </a:extLst>
          </p:cNvPr>
          <p:cNvSpPr/>
          <p:nvPr/>
        </p:nvSpPr>
        <p:spPr>
          <a:xfrm>
            <a:off x="1382295" y="3038475"/>
            <a:ext cx="381222" cy="891309"/>
          </a:xfrm>
          <a:custGeom>
            <a:avLst/>
            <a:gdLst>
              <a:gd name="connsiteX0" fmla="*/ 218826 w 381222"/>
              <a:gd name="connsiteY0" fmla="*/ 0 h 891309"/>
              <a:gd name="connsiteX1" fmla="*/ 298201 w 381222"/>
              <a:gd name="connsiteY1" fmla="*/ 69850 h 891309"/>
              <a:gd name="connsiteX2" fmla="*/ 377576 w 381222"/>
              <a:gd name="connsiteY2" fmla="*/ 260350 h 891309"/>
              <a:gd name="connsiteX3" fmla="*/ 358526 w 381222"/>
              <a:gd name="connsiteY3" fmla="*/ 460375 h 891309"/>
              <a:gd name="connsiteX4" fmla="*/ 275976 w 381222"/>
              <a:gd name="connsiteY4" fmla="*/ 628650 h 891309"/>
              <a:gd name="connsiteX5" fmla="*/ 104526 w 381222"/>
              <a:gd name="connsiteY5" fmla="*/ 812800 h 891309"/>
              <a:gd name="connsiteX6" fmla="*/ 6101 w 381222"/>
              <a:gd name="connsiteY6" fmla="*/ 889000 h 891309"/>
              <a:gd name="connsiteX7" fmla="*/ 12451 w 381222"/>
              <a:gd name="connsiteY7" fmla="*/ 733425 h 891309"/>
              <a:gd name="connsiteX8" fmla="*/ 28326 w 381222"/>
              <a:gd name="connsiteY8" fmla="*/ 304800 h 891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1222" h="891309">
                <a:moveTo>
                  <a:pt x="218826" y="0"/>
                </a:moveTo>
                <a:cubicBezTo>
                  <a:pt x="245284" y="13229"/>
                  <a:pt x="271743" y="26458"/>
                  <a:pt x="298201" y="69850"/>
                </a:cubicBezTo>
                <a:cubicBezTo>
                  <a:pt x="324659" y="113242"/>
                  <a:pt x="367522" y="195263"/>
                  <a:pt x="377576" y="260350"/>
                </a:cubicBezTo>
                <a:cubicBezTo>
                  <a:pt x="387630" y="325437"/>
                  <a:pt x="375459" y="398992"/>
                  <a:pt x="358526" y="460375"/>
                </a:cubicBezTo>
                <a:cubicBezTo>
                  <a:pt x="341593" y="521758"/>
                  <a:pt x="318309" y="569913"/>
                  <a:pt x="275976" y="628650"/>
                </a:cubicBezTo>
                <a:cubicBezTo>
                  <a:pt x="233643" y="687387"/>
                  <a:pt x="149505" y="769408"/>
                  <a:pt x="104526" y="812800"/>
                </a:cubicBezTo>
                <a:cubicBezTo>
                  <a:pt x="59547" y="856192"/>
                  <a:pt x="21447" y="902229"/>
                  <a:pt x="6101" y="889000"/>
                </a:cubicBezTo>
                <a:cubicBezTo>
                  <a:pt x="-9245" y="875771"/>
                  <a:pt x="8747" y="830791"/>
                  <a:pt x="12451" y="733425"/>
                </a:cubicBezTo>
                <a:cubicBezTo>
                  <a:pt x="16155" y="636059"/>
                  <a:pt x="22240" y="470429"/>
                  <a:pt x="28326" y="304800"/>
                </a:cubicBezTo>
              </a:path>
            </a:pathLst>
          </a:custGeom>
          <a:solidFill>
            <a:schemeClr val="tx1">
              <a:alpha val="9000"/>
            </a:schemeClr>
          </a:solidFill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5CE56F-DF13-4CB3-80CB-D5126699E0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839" b="71452"/>
          <a:stretch/>
        </p:blipFill>
        <p:spPr>
          <a:xfrm>
            <a:off x="137670" y="2967578"/>
            <a:ext cx="1603866" cy="969860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1AEE2AC0-BBFD-42FD-AF1B-E9E1B176F6F9}"/>
              </a:ext>
            </a:extLst>
          </p:cNvPr>
          <p:cNvGrpSpPr/>
          <p:nvPr/>
        </p:nvGrpSpPr>
        <p:grpSpPr>
          <a:xfrm>
            <a:off x="2030141" y="3012307"/>
            <a:ext cx="508203" cy="513459"/>
            <a:chOff x="2828722" y="3245048"/>
            <a:chExt cx="508203" cy="513459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1F25CE29-EA1D-4871-93C7-E4DECB3B7BEC}"/>
                </a:ext>
              </a:extLst>
            </p:cNvPr>
            <p:cNvSpPr/>
            <p:nvPr/>
          </p:nvSpPr>
          <p:spPr>
            <a:xfrm>
              <a:off x="2828722" y="3250304"/>
              <a:ext cx="508203" cy="508203"/>
            </a:xfrm>
            <a:prstGeom prst="ellipse">
              <a:avLst/>
            </a:prstGeom>
            <a:solidFill>
              <a:srgbClr val="F082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53B73A52-F922-4BEF-AFC6-2DF6355A3E87}"/>
                </a:ext>
              </a:extLst>
            </p:cNvPr>
            <p:cNvGrpSpPr/>
            <p:nvPr/>
          </p:nvGrpSpPr>
          <p:grpSpPr>
            <a:xfrm>
              <a:off x="2873273" y="3245048"/>
              <a:ext cx="419100" cy="503561"/>
              <a:chOff x="1303020" y="3844292"/>
              <a:chExt cx="419100" cy="503561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F2AFE3F3-CEE3-4377-8E0D-826A06473C61}"/>
                  </a:ext>
                </a:extLst>
              </p:cNvPr>
              <p:cNvSpPr txBox="1"/>
              <p:nvPr/>
            </p:nvSpPr>
            <p:spPr>
              <a:xfrm>
                <a:off x="1303020" y="3844292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9893EB67-C9E1-402E-9ACC-4FB87DDC7552}"/>
                  </a:ext>
                </a:extLst>
              </p:cNvPr>
              <p:cNvCxnSpPr/>
              <p:nvPr/>
            </p:nvCxnSpPr>
            <p:spPr>
              <a:xfrm>
                <a:off x="1460184" y="4101879"/>
                <a:ext cx="108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78238909-30D3-498F-9102-44FF589D7A83}"/>
                  </a:ext>
                </a:extLst>
              </p:cNvPr>
              <p:cNvSpPr txBox="1"/>
              <p:nvPr/>
            </p:nvSpPr>
            <p:spPr>
              <a:xfrm>
                <a:off x="1303020" y="4040076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A800B9F-D8A7-4B07-9DFD-D9B9BA6982FC}"/>
              </a:ext>
            </a:extLst>
          </p:cNvPr>
          <p:cNvGrpSpPr/>
          <p:nvPr/>
        </p:nvGrpSpPr>
        <p:grpSpPr>
          <a:xfrm>
            <a:off x="2670719" y="3012307"/>
            <a:ext cx="508203" cy="513459"/>
            <a:chOff x="2828722" y="3245048"/>
            <a:chExt cx="508203" cy="513459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E9C4A368-BB05-495C-B17E-357EA90C3A3C}"/>
                </a:ext>
              </a:extLst>
            </p:cNvPr>
            <p:cNvSpPr/>
            <p:nvPr/>
          </p:nvSpPr>
          <p:spPr>
            <a:xfrm>
              <a:off x="2828722" y="3250304"/>
              <a:ext cx="508203" cy="508203"/>
            </a:xfrm>
            <a:prstGeom prst="ellipse">
              <a:avLst/>
            </a:prstGeom>
            <a:solidFill>
              <a:srgbClr val="F082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BAAB2FD0-1BAF-4123-95B3-FAEE3F05CE82}"/>
                </a:ext>
              </a:extLst>
            </p:cNvPr>
            <p:cNvGrpSpPr/>
            <p:nvPr/>
          </p:nvGrpSpPr>
          <p:grpSpPr>
            <a:xfrm>
              <a:off x="2873273" y="3245048"/>
              <a:ext cx="419100" cy="503561"/>
              <a:chOff x="1303020" y="3844292"/>
              <a:chExt cx="419100" cy="503561"/>
            </a:xfrm>
          </p:grpSpPr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FFC697FD-B549-42DF-88B6-23291CB8019B}"/>
                  </a:ext>
                </a:extLst>
              </p:cNvPr>
              <p:cNvSpPr txBox="1"/>
              <p:nvPr/>
            </p:nvSpPr>
            <p:spPr>
              <a:xfrm>
                <a:off x="1303020" y="3844292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B4B131B0-4F80-4B53-BFD4-CA4118898170}"/>
                  </a:ext>
                </a:extLst>
              </p:cNvPr>
              <p:cNvCxnSpPr/>
              <p:nvPr/>
            </p:nvCxnSpPr>
            <p:spPr>
              <a:xfrm>
                <a:off x="1460184" y="4101879"/>
                <a:ext cx="108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049BE143-3525-48E2-B1C5-83CCACD918A1}"/>
                  </a:ext>
                </a:extLst>
              </p:cNvPr>
              <p:cNvSpPr txBox="1"/>
              <p:nvPr/>
            </p:nvSpPr>
            <p:spPr>
              <a:xfrm>
                <a:off x="1303020" y="4040076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A82974D7-6563-44C2-8DF5-9177A3CE4AE5}"/>
              </a:ext>
            </a:extLst>
          </p:cNvPr>
          <p:cNvGrpSpPr/>
          <p:nvPr/>
        </p:nvGrpSpPr>
        <p:grpSpPr>
          <a:xfrm>
            <a:off x="3311297" y="3012307"/>
            <a:ext cx="508203" cy="513459"/>
            <a:chOff x="2828722" y="3245048"/>
            <a:chExt cx="508203" cy="513459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042AC315-9921-403B-9678-7ADED1BDE356}"/>
                </a:ext>
              </a:extLst>
            </p:cNvPr>
            <p:cNvSpPr/>
            <p:nvPr/>
          </p:nvSpPr>
          <p:spPr>
            <a:xfrm>
              <a:off x="2828722" y="3250304"/>
              <a:ext cx="508203" cy="508203"/>
            </a:xfrm>
            <a:prstGeom prst="ellipse">
              <a:avLst/>
            </a:prstGeom>
            <a:solidFill>
              <a:srgbClr val="F082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54BE6D94-43CF-4981-B14F-5F7A38BC17BD}"/>
                </a:ext>
              </a:extLst>
            </p:cNvPr>
            <p:cNvGrpSpPr/>
            <p:nvPr/>
          </p:nvGrpSpPr>
          <p:grpSpPr>
            <a:xfrm>
              <a:off x="2873273" y="3245048"/>
              <a:ext cx="419100" cy="503561"/>
              <a:chOff x="1303020" y="3844292"/>
              <a:chExt cx="419100" cy="503561"/>
            </a:xfrm>
          </p:grpSpPr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C373C9FC-E381-49D1-B0FB-FBD2DCF06BD4}"/>
                  </a:ext>
                </a:extLst>
              </p:cNvPr>
              <p:cNvSpPr txBox="1"/>
              <p:nvPr/>
            </p:nvSpPr>
            <p:spPr>
              <a:xfrm>
                <a:off x="1303020" y="3844292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BE6B325C-6079-41A6-9C4A-2619FC072BBF}"/>
                  </a:ext>
                </a:extLst>
              </p:cNvPr>
              <p:cNvCxnSpPr/>
              <p:nvPr/>
            </p:nvCxnSpPr>
            <p:spPr>
              <a:xfrm>
                <a:off x="1460184" y="4101879"/>
                <a:ext cx="108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DE6BE47A-DC58-4600-8110-CC30F47E6145}"/>
                  </a:ext>
                </a:extLst>
              </p:cNvPr>
              <p:cNvSpPr txBox="1"/>
              <p:nvPr/>
            </p:nvSpPr>
            <p:spPr>
              <a:xfrm>
                <a:off x="1303020" y="4040076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E2230608-3540-4E58-AF06-CA43C22C3729}"/>
              </a:ext>
            </a:extLst>
          </p:cNvPr>
          <p:cNvGrpSpPr/>
          <p:nvPr/>
        </p:nvGrpSpPr>
        <p:grpSpPr>
          <a:xfrm>
            <a:off x="3951875" y="3012307"/>
            <a:ext cx="508203" cy="513459"/>
            <a:chOff x="2828722" y="3245048"/>
            <a:chExt cx="508203" cy="513459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9AB10D8A-48B4-4CFC-86FA-4CE6F47FA006}"/>
                </a:ext>
              </a:extLst>
            </p:cNvPr>
            <p:cNvSpPr/>
            <p:nvPr/>
          </p:nvSpPr>
          <p:spPr>
            <a:xfrm>
              <a:off x="2828722" y="3250304"/>
              <a:ext cx="508203" cy="508203"/>
            </a:xfrm>
            <a:prstGeom prst="ellipse">
              <a:avLst/>
            </a:prstGeom>
            <a:solidFill>
              <a:srgbClr val="F082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2AFD9C5B-B93B-4E4F-BE1B-464D5E0B1886}"/>
                </a:ext>
              </a:extLst>
            </p:cNvPr>
            <p:cNvGrpSpPr/>
            <p:nvPr/>
          </p:nvGrpSpPr>
          <p:grpSpPr>
            <a:xfrm>
              <a:off x="2873273" y="3245048"/>
              <a:ext cx="419100" cy="503561"/>
              <a:chOff x="1303020" y="3844292"/>
              <a:chExt cx="419100" cy="503561"/>
            </a:xfrm>
          </p:grpSpPr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F2795ABC-DFAC-45DD-8691-3842180184B6}"/>
                  </a:ext>
                </a:extLst>
              </p:cNvPr>
              <p:cNvSpPr txBox="1"/>
              <p:nvPr/>
            </p:nvSpPr>
            <p:spPr>
              <a:xfrm>
                <a:off x="1303020" y="3844292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0BCD0106-CE7B-451C-9766-39F57B8F73C1}"/>
                  </a:ext>
                </a:extLst>
              </p:cNvPr>
              <p:cNvCxnSpPr/>
              <p:nvPr/>
            </p:nvCxnSpPr>
            <p:spPr>
              <a:xfrm>
                <a:off x="1460184" y="4101879"/>
                <a:ext cx="108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5243B470-D3C3-4562-BD87-808ADD1048DD}"/>
                  </a:ext>
                </a:extLst>
              </p:cNvPr>
              <p:cNvSpPr txBox="1"/>
              <p:nvPr/>
            </p:nvSpPr>
            <p:spPr>
              <a:xfrm>
                <a:off x="1303020" y="4040076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A8B34E61-8ED9-4A3E-88B6-C6281B0D068C}"/>
              </a:ext>
            </a:extLst>
          </p:cNvPr>
          <p:cNvGrpSpPr/>
          <p:nvPr/>
        </p:nvGrpSpPr>
        <p:grpSpPr>
          <a:xfrm>
            <a:off x="4592454" y="3012307"/>
            <a:ext cx="508203" cy="513459"/>
            <a:chOff x="2828722" y="3245048"/>
            <a:chExt cx="508203" cy="513459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611C2D1D-5308-4349-BC55-37E834210F1A}"/>
                </a:ext>
              </a:extLst>
            </p:cNvPr>
            <p:cNvSpPr/>
            <p:nvPr/>
          </p:nvSpPr>
          <p:spPr>
            <a:xfrm>
              <a:off x="2828722" y="3250304"/>
              <a:ext cx="508203" cy="508203"/>
            </a:xfrm>
            <a:prstGeom prst="ellipse">
              <a:avLst/>
            </a:prstGeom>
            <a:solidFill>
              <a:srgbClr val="F082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5C6A4D7A-ADE5-4757-8666-CBA1089DB167}"/>
                </a:ext>
              </a:extLst>
            </p:cNvPr>
            <p:cNvGrpSpPr/>
            <p:nvPr/>
          </p:nvGrpSpPr>
          <p:grpSpPr>
            <a:xfrm>
              <a:off x="2873273" y="3245048"/>
              <a:ext cx="419100" cy="503561"/>
              <a:chOff x="1303020" y="3844292"/>
              <a:chExt cx="419100" cy="503561"/>
            </a:xfrm>
          </p:grpSpPr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B91E9EE2-0757-40DB-A9E6-0843AD070987}"/>
                  </a:ext>
                </a:extLst>
              </p:cNvPr>
              <p:cNvSpPr txBox="1"/>
              <p:nvPr/>
            </p:nvSpPr>
            <p:spPr>
              <a:xfrm>
                <a:off x="1303020" y="3844292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131F0ADC-DA22-4AD4-8C82-D975BCB7EC25}"/>
                  </a:ext>
                </a:extLst>
              </p:cNvPr>
              <p:cNvCxnSpPr/>
              <p:nvPr/>
            </p:nvCxnSpPr>
            <p:spPr>
              <a:xfrm>
                <a:off x="1460184" y="4101879"/>
                <a:ext cx="108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C0AC9AFC-3F37-484E-8E6A-DB135A8BEEFD}"/>
                  </a:ext>
                </a:extLst>
              </p:cNvPr>
              <p:cNvSpPr txBox="1"/>
              <p:nvPr/>
            </p:nvSpPr>
            <p:spPr>
              <a:xfrm>
                <a:off x="1303020" y="4040076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3ACDA601-9DA9-4149-B9EA-BFFDED60091C}"/>
              </a:ext>
            </a:extLst>
          </p:cNvPr>
          <p:cNvGrpSpPr/>
          <p:nvPr/>
        </p:nvGrpSpPr>
        <p:grpSpPr>
          <a:xfrm>
            <a:off x="2030141" y="3658512"/>
            <a:ext cx="508203" cy="513459"/>
            <a:chOff x="2828722" y="3245048"/>
            <a:chExt cx="508203" cy="513459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DE3E4E7D-A44B-4E0E-8B1F-B842626B30F2}"/>
                </a:ext>
              </a:extLst>
            </p:cNvPr>
            <p:cNvSpPr/>
            <p:nvPr/>
          </p:nvSpPr>
          <p:spPr>
            <a:xfrm>
              <a:off x="2828722" y="3250304"/>
              <a:ext cx="508203" cy="508203"/>
            </a:xfrm>
            <a:prstGeom prst="ellipse">
              <a:avLst/>
            </a:prstGeom>
            <a:solidFill>
              <a:srgbClr val="F082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43A0D8C3-F6BB-4590-ACA3-29BE247F70EB}"/>
                </a:ext>
              </a:extLst>
            </p:cNvPr>
            <p:cNvGrpSpPr/>
            <p:nvPr/>
          </p:nvGrpSpPr>
          <p:grpSpPr>
            <a:xfrm>
              <a:off x="2873273" y="3245048"/>
              <a:ext cx="419100" cy="503561"/>
              <a:chOff x="1303020" y="3844292"/>
              <a:chExt cx="419100" cy="503561"/>
            </a:xfrm>
          </p:grpSpPr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D3607155-64D6-4D32-9B0E-F2B88DD7B114}"/>
                  </a:ext>
                </a:extLst>
              </p:cNvPr>
              <p:cNvSpPr txBox="1"/>
              <p:nvPr/>
            </p:nvSpPr>
            <p:spPr>
              <a:xfrm>
                <a:off x="1303020" y="3844292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DBB5801A-EBCD-43C5-81C7-E6143090E8D4}"/>
                  </a:ext>
                </a:extLst>
              </p:cNvPr>
              <p:cNvCxnSpPr/>
              <p:nvPr/>
            </p:nvCxnSpPr>
            <p:spPr>
              <a:xfrm>
                <a:off x="1460184" y="4101879"/>
                <a:ext cx="108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B10770BD-4FCD-4B26-BC65-076A704B9C11}"/>
                  </a:ext>
                </a:extLst>
              </p:cNvPr>
              <p:cNvSpPr txBox="1"/>
              <p:nvPr/>
            </p:nvSpPr>
            <p:spPr>
              <a:xfrm>
                <a:off x="1303020" y="4040076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C74B4F11-553C-4AEA-8C73-3E3ED60ED712}"/>
              </a:ext>
            </a:extLst>
          </p:cNvPr>
          <p:cNvGrpSpPr/>
          <p:nvPr/>
        </p:nvGrpSpPr>
        <p:grpSpPr>
          <a:xfrm>
            <a:off x="2670719" y="3658512"/>
            <a:ext cx="508203" cy="513459"/>
            <a:chOff x="2828722" y="3245048"/>
            <a:chExt cx="508203" cy="513459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4518AF0C-FA42-4875-8147-7CFC8259D294}"/>
                </a:ext>
              </a:extLst>
            </p:cNvPr>
            <p:cNvSpPr/>
            <p:nvPr/>
          </p:nvSpPr>
          <p:spPr>
            <a:xfrm>
              <a:off x="2828722" y="3250304"/>
              <a:ext cx="508203" cy="508203"/>
            </a:xfrm>
            <a:prstGeom prst="ellipse">
              <a:avLst/>
            </a:prstGeom>
            <a:solidFill>
              <a:srgbClr val="F082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4666F4B9-4332-41CC-AB37-D162F73DE47E}"/>
                </a:ext>
              </a:extLst>
            </p:cNvPr>
            <p:cNvGrpSpPr/>
            <p:nvPr/>
          </p:nvGrpSpPr>
          <p:grpSpPr>
            <a:xfrm>
              <a:off x="2873273" y="3245048"/>
              <a:ext cx="419100" cy="503561"/>
              <a:chOff x="1303020" y="3844292"/>
              <a:chExt cx="419100" cy="503561"/>
            </a:xfrm>
          </p:grpSpPr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5179D3ED-F67D-44C4-B241-AA252A9B555F}"/>
                  </a:ext>
                </a:extLst>
              </p:cNvPr>
              <p:cNvSpPr txBox="1"/>
              <p:nvPr/>
            </p:nvSpPr>
            <p:spPr>
              <a:xfrm>
                <a:off x="1303020" y="3844292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1418AE5C-BB8B-4AA4-9412-25F014FC1A4E}"/>
                  </a:ext>
                </a:extLst>
              </p:cNvPr>
              <p:cNvCxnSpPr/>
              <p:nvPr/>
            </p:nvCxnSpPr>
            <p:spPr>
              <a:xfrm>
                <a:off x="1460184" y="4101879"/>
                <a:ext cx="108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7242EB0C-F32A-4510-AC32-DFA58688776D}"/>
                  </a:ext>
                </a:extLst>
              </p:cNvPr>
              <p:cNvSpPr txBox="1"/>
              <p:nvPr/>
            </p:nvSpPr>
            <p:spPr>
              <a:xfrm>
                <a:off x="1303020" y="4040076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150B047A-768F-4045-9E02-B5D4F6CB4AE9}"/>
              </a:ext>
            </a:extLst>
          </p:cNvPr>
          <p:cNvGrpSpPr/>
          <p:nvPr/>
        </p:nvGrpSpPr>
        <p:grpSpPr>
          <a:xfrm>
            <a:off x="3311297" y="3658512"/>
            <a:ext cx="508203" cy="513459"/>
            <a:chOff x="2828722" y="3245048"/>
            <a:chExt cx="508203" cy="513459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CE69E9BC-893A-4C43-AC71-7C95EC3A18E4}"/>
                </a:ext>
              </a:extLst>
            </p:cNvPr>
            <p:cNvSpPr/>
            <p:nvPr/>
          </p:nvSpPr>
          <p:spPr>
            <a:xfrm>
              <a:off x="2828722" y="3250304"/>
              <a:ext cx="508203" cy="508203"/>
            </a:xfrm>
            <a:prstGeom prst="ellipse">
              <a:avLst/>
            </a:prstGeom>
            <a:solidFill>
              <a:srgbClr val="F082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5BA48AB7-28E6-4CF3-9644-AAA75DB3912B}"/>
                </a:ext>
              </a:extLst>
            </p:cNvPr>
            <p:cNvGrpSpPr/>
            <p:nvPr/>
          </p:nvGrpSpPr>
          <p:grpSpPr>
            <a:xfrm>
              <a:off x="2873273" y="3245048"/>
              <a:ext cx="419100" cy="503561"/>
              <a:chOff x="1303020" y="3844292"/>
              <a:chExt cx="419100" cy="503561"/>
            </a:xfrm>
          </p:grpSpPr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6186DEC9-30D5-4D2F-BF27-48B7EF1217AE}"/>
                  </a:ext>
                </a:extLst>
              </p:cNvPr>
              <p:cNvSpPr txBox="1"/>
              <p:nvPr/>
            </p:nvSpPr>
            <p:spPr>
              <a:xfrm>
                <a:off x="1303020" y="3844292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65" name="Straight Connector 64">
                <a:extLst>
                  <a:ext uri="{FF2B5EF4-FFF2-40B4-BE49-F238E27FC236}">
                    <a16:creationId xmlns:a16="http://schemas.microsoft.com/office/drawing/2014/main" id="{F78A3ED7-21C1-4887-B396-03F30418FC54}"/>
                  </a:ext>
                </a:extLst>
              </p:cNvPr>
              <p:cNvCxnSpPr/>
              <p:nvPr/>
            </p:nvCxnSpPr>
            <p:spPr>
              <a:xfrm>
                <a:off x="1460184" y="4101879"/>
                <a:ext cx="108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B1231C44-709F-418D-BF92-712AFBD6EFE3}"/>
                  </a:ext>
                </a:extLst>
              </p:cNvPr>
              <p:cNvSpPr txBox="1"/>
              <p:nvPr/>
            </p:nvSpPr>
            <p:spPr>
              <a:xfrm>
                <a:off x="1303020" y="4040076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095776AD-9995-4F03-80A3-FDE4BA56ADF4}"/>
              </a:ext>
            </a:extLst>
          </p:cNvPr>
          <p:cNvGrpSpPr/>
          <p:nvPr/>
        </p:nvGrpSpPr>
        <p:grpSpPr>
          <a:xfrm>
            <a:off x="1386809" y="4308750"/>
            <a:ext cx="4490116" cy="648712"/>
            <a:chOff x="1386809" y="2167950"/>
            <a:chExt cx="4490116" cy="648712"/>
          </a:xfrm>
        </p:grpSpPr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1D46362C-DF68-4A4A-9B47-9EBC7693B998}"/>
                </a:ext>
              </a:extLst>
            </p:cNvPr>
            <p:cNvSpPr/>
            <p:nvPr/>
          </p:nvSpPr>
          <p:spPr>
            <a:xfrm>
              <a:off x="1386809" y="2180264"/>
              <a:ext cx="4490116" cy="636398"/>
            </a:xfrm>
            <a:prstGeom prst="rect">
              <a:avLst/>
            </a:prstGeom>
            <a:solidFill>
              <a:srgbClr val="2C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2A4E9330-EAC4-44BE-AC74-4635274EB54A}"/>
                </a:ext>
              </a:extLst>
            </p:cNvPr>
            <p:cNvSpPr txBox="1"/>
            <p:nvPr/>
          </p:nvSpPr>
          <p:spPr>
            <a:xfrm>
              <a:off x="1511200" y="2167950"/>
              <a:ext cx="4181768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Let’s write this fraction as both an improper fraction and a mixed number.</a:t>
              </a:r>
            </a:p>
          </p:txBody>
        </p: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F6B425BC-05A4-4BD6-83C9-4F2D7730C0F0}"/>
              </a:ext>
            </a:extLst>
          </p:cNvPr>
          <p:cNvGrpSpPr/>
          <p:nvPr/>
        </p:nvGrpSpPr>
        <p:grpSpPr>
          <a:xfrm>
            <a:off x="5573759" y="3471275"/>
            <a:ext cx="2697412" cy="4882454"/>
            <a:chOff x="5415944" y="3471275"/>
            <a:chExt cx="2697412" cy="4882454"/>
          </a:xfrm>
        </p:grpSpPr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E707C4D7-44E5-4CB9-B941-8E55CB6AF4AA}"/>
                </a:ext>
              </a:extLst>
            </p:cNvPr>
            <p:cNvSpPr/>
            <p:nvPr/>
          </p:nvSpPr>
          <p:spPr>
            <a:xfrm>
              <a:off x="5415944" y="3509196"/>
              <a:ext cx="438464" cy="3363274"/>
            </a:xfrm>
            <a:custGeom>
              <a:avLst/>
              <a:gdLst>
                <a:gd name="connsiteX0" fmla="*/ 296711 w 480738"/>
                <a:gd name="connsiteY0" fmla="*/ 200213 h 3455460"/>
                <a:gd name="connsiteX1" fmla="*/ 271544 w 480738"/>
                <a:gd name="connsiteY1" fmla="*/ 141490 h 3455460"/>
                <a:gd name="connsiteX2" fmla="*/ 179265 w 480738"/>
                <a:gd name="connsiteY2" fmla="*/ 149879 h 3455460"/>
                <a:gd name="connsiteX3" fmla="*/ 112153 w 480738"/>
                <a:gd name="connsiteY3" fmla="*/ 200213 h 3455460"/>
                <a:gd name="connsiteX4" fmla="*/ 78597 w 480738"/>
                <a:gd name="connsiteY4" fmla="*/ 284103 h 3455460"/>
                <a:gd name="connsiteX5" fmla="*/ 61819 w 480738"/>
                <a:gd name="connsiteY5" fmla="*/ 678386 h 3455460"/>
                <a:gd name="connsiteX6" fmla="*/ 45041 w 480738"/>
                <a:gd name="connsiteY6" fmla="*/ 2372962 h 3455460"/>
                <a:gd name="connsiteX7" fmla="*/ 28263 w 480738"/>
                <a:gd name="connsiteY7" fmla="*/ 3329307 h 3455460"/>
                <a:gd name="connsiteX8" fmla="*/ 464491 w 480738"/>
                <a:gd name="connsiteY8" fmla="*/ 3371252 h 3455460"/>
                <a:gd name="connsiteX9" fmla="*/ 380601 w 480738"/>
                <a:gd name="connsiteY9" fmla="*/ 2649799 h 3455460"/>
                <a:gd name="connsiteX10" fmla="*/ 296711 w 480738"/>
                <a:gd name="connsiteY10" fmla="*/ 200213 h 3455460"/>
                <a:gd name="connsiteX0" fmla="*/ 255486 w 439513"/>
                <a:gd name="connsiteY0" fmla="*/ 200213 h 3477044"/>
                <a:gd name="connsiteX1" fmla="*/ 230319 w 439513"/>
                <a:gd name="connsiteY1" fmla="*/ 141490 h 3477044"/>
                <a:gd name="connsiteX2" fmla="*/ 138040 w 439513"/>
                <a:gd name="connsiteY2" fmla="*/ 149879 h 3477044"/>
                <a:gd name="connsiteX3" fmla="*/ 70928 w 439513"/>
                <a:gd name="connsiteY3" fmla="*/ 200213 h 3477044"/>
                <a:gd name="connsiteX4" fmla="*/ 37372 w 439513"/>
                <a:gd name="connsiteY4" fmla="*/ 284103 h 3477044"/>
                <a:gd name="connsiteX5" fmla="*/ 20594 w 439513"/>
                <a:gd name="connsiteY5" fmla="*/ 678386 h 3477044"/>
                <a:gd name="connsiteX6" fmla="*/ 3816 w 439513"/>
                <a:gd name="connsiteY6" fmla="*/ 2372962 h 3477044"/>
                <a:gd name="connsiteX7" fmla="*/ 45761 w 439513"/>
                <a:gd name="connsiteY7" fmla="*/ 3371252 h 3477044"/>
                <a:gd name="connsiteX8" fmla="*/ 423266 w 439513"/>
                <a:gd name="connsiteY8" fmla="*/ 3371252 h 3477044"/>
                <a:gd name="connsiteX9" fmla="*/ 339376 w 439513"/>
                <a:gd name="connsiteY9" fmla="*/ 2649799 h 3477044"/>
                <a:gd name="connsiteX10" fmla="*/ 255486 w 439513"/>
                <a:gd name="connsiteY10" fmla="*/ 200213 h 3477044"/>
                <a:gd name="connsiteX0" fmla="*/ 255486 w 439513"/>
                <a:gd name="connsiteY0" fmla="*/ 240143 h 3516974"/>
                <a:gd name="connsiteX1" fmla="*/ 135069 w 439513"/>
                <a:gd name="connsiteY1" fmla="*/ 86170 h 3516974"/>
                <a:gd name="connsiteX2" fmla="*/ 138040 w 439513"/>
                <a:gd name="connsiteY2" fmla="*/ 189809 h 3516974"/>
                <a:gd name="connsiteX3" fmla="*/ 70928 w 439513"/>
                <a:gd name="connsiteY3" fmla="*/ 240143 h 3516974"/>
                <a:gd name="connsiteX4" fmla="*/ 37372 w 439513"/>
                <a:gd name="connsiteY4" fmla="*/ 324033 h 3516974"/>
                <a:gd name="connsiteX5" fmla="*/ 20594 w 439513"/>
                <a:gd name="connsiteY5" fmla="*/ 718316 h 3516974"/>
                <a:gd name="connsiteX6" fmla="*/ 3816 w 439513"/>
                <a:gd name="connsiteY6" fmla="*/ 2412892 h 3516974"/>
                <a:gd name="connsiteX7" fmla="*/ 45761 w 439513"/>
                <a:gd name="connsiteY7" fmla="*/ 3411182 h 3516974"/>
                <a:gd name="connsiteX8" fmla="*/ 423266 w 439513"/>
                <a:gd name="connsiteY8" fmla="*/ 3411182 h 3516974"/>
                <a:gd name="connsiteX9" fmla="*/ 339376 w 439513"/>
                <a:gd name="connsiteY9" fmla="*/ 2689729 h 3516974"/>
                <a:gd name="connsiteX10" fmla="*/ 255486 w 439513"/>
                <a:gd name="connsiteY10" fmla="*/ 240143 h 3516974"/>
                <a:gd name="connsiteX0" fmla="*/ 465036 w 469979"/>
                <a:gd name="connsiteY0" fmla="*/ 406282 h 3441813"/>
                <a:gd name="connsiteX1" fmla="*/ 135069 w 469979"/>
                <a:gd name="connsiteY1" fmla="*/ 11009 h 3441813"/>
                <a:gd name="connsiteX2" fmla="*/ 138040 w 469979"/>
                <a:gd name="connsiteY2" fmla="*/ 114648 h 3441813"/>
                <a:gd name="connsiteX3" fmla="*/ 70928 w 469979"/>
                <a:gd name="connsiteY3" fmla="*/ 164982 h 3441813"/>
                <a:gd name="connsiteX4" fmla="*/ 37372 w 469979"/>
                <a:gd name="connsiteY4" fmla="*/ 248872 h 3441813"/>
                <a:gd name="connsiteX5" fmla="*/ 20594 w 469979"/>
                <a:gd name="connsiteY5" fmla="*/ 643155 h 3441813"/>
                <a:gd name="connsiteX6" fmla="*/ 3816 w 469979"/>
                <a:gd name="connsiteY6" fmla="*/ 2337731 h 3441813"/>
                <a:gd name="connsiteX7" fmla="*/ 45761 w 469979"/>
                <a:gd name="connsiteY7" fmla="*/ 3336021 h 3441813"/>
                <a:gd name="connsiteX8" fmla="*/ 423266 w 469979"/>
                <a:gd name="connsiteY8" fmla="*/ 3336021 h 3441813"/>
                <a:gd name="connsiteX9" fmla="*/ 339376 w 469979"/>
                <a:gd name="connsiteY9" fmla="*/ 2614568 h 3441813"/>
                <a:gd name="connsiteX10" fmla="*/ 465036 w 469979"/>
                <a:gd name="connsiteY10" fmla="*/ 406282 h 3441813"/>
                <a:gd name="connsiteX0" fmla="*/ 465036 w 465671"/>
                <a:gd name="connsiteY0" fmla="*/ 342628 h 3378159"/>
                <a:gd name="connsiteX1" fmla="*/ 274769 w 465671"/>
                <a:gd name="connsiteY1" fmla="*/ 17205 h 3378159"/>
                <a:gd name="connsiteX2" fmla="*/ 138040 w 465671"/>
                <a:gd name="connsiteY2" fmla="*/ 50994 h 3378159"/>
                <a:gd name="connsiteX3" fmla="*/ 70928 w 465671"/>
                <a:gd name="connsiteY3" fmla="*/ 101328 h 3378159"/>
                <a:gd name="connsiteX4" fmla="*/ 37372 w 465671"/>
                <a:gd name="connsiteY4" fmla="*/ 185218 h 3378159"/>
                <a:gd name="connsiteX5" fmla="*/ 20594 w 465671"/>
                <a:gd name="connsiteY5" fmla="*/ 579501 h 3378159"/>
                <a:gd name="connsiteX6" fmla="*/ 3816 w 465671"/>
                <a:gd name="connsiteY6" fmla="*/ 2274077 h 3378159"/>
                <a:gd name="connsiteX7" fmla="*/ 45761 w 465671"/>
                <a:gd name="connsiteY7" fmla="*/ 3272367 h 3378159"/>
                <a:gd name="connsiteX8" fmla="*/ 423266 w 465671"/>
                <a:gd name="connsiteY8" fmla="*/ 3272367 h 3378159"/>
                <a:gd name="connsiteX9" fmla="*/ 339376 w 465671"/>
                <a:gd name="connsiteY9" fmla="*/ 2550914 h 3378159"/>
                <a:gd name="connsiteX10" fmla="*/ 465036 w 465671"/>
                <a:gd name="connsiteY10" fmla="*/ 342628 h 3378159"/>
                <a:gd name="connsiteX0" fmla="*/ 465036 w 465671"/>
                <a:gd name="connsiteY0" fmla="*/ 338792 h 3374323"/>
                <a:gd name="connsiteX1" fmla="*/ 274769 w 465671"/>
                <a:gd name="connsiteY1" fmla="*/ 13369 h 3374323"/>
                <a:gd name="connsiteX2" fmla="*/ 138040 w 465671"/>
                <a:gd name="connsiteY2" fmla="*/ 47158 h 3374323"/>
                <a:gd name="connsiteX3" fmla="*/ 70928 w 465671"/>
                <a:gd name="connsiteY3" fmla="*/ 97492 h 3374323"/>
                <a:gd name="connsiteX4" fmla="*/ 37372 w 465671"/>
                <a:gd name="connsiteY4" fmla="*/ 181382 h 3374323"/>
                <a:gd name="connsiteX5" fmla="*/ 20594 w 465671"/>
                <a:gd name="connsiteY5" fmla="*/ 575665 h 3374323"/>
                <a:gd name="connsiteX6" fmla="*/ 3816 w 465671"/>
                <a:gd name="connsiteY6" fmla="*/ 2270241 h 3374323"/>
                <a:gd name="connsiteX7" fmla="*/ 45761 w 465671"/>
                <a:gd name="connsiteY7" fmla="*/ 3268531 h 3374323"/>
                <a:gd name="connsiteX8" fmla="*/ 423266 w 465671"/>
                <a:gd name="connsiteY8" fmla="*/ 3268531 h 3374323"/>
                <a:gd name="connsiteX9" fmla="*/ 339376 w 465671"/>
                <a:gd name="connsiteY9" fmla="*/ 2547078 h 3374323"/>
                <a:gd name="connsiteX10" fmla="*/ 465036 w 465671"/>
                <a:gd name="connsiteY10" fmla="*/ 338792 h 3374323"/>
                <a:gd name="connsiteX0" fmla="*/ 465036 w 465671"/>
                <a:gd name="connsiteY0" fmla="*/ 354346 h 3389877"/>
                <a:gd name="connsiteX1" fmla="*/ 274769 w 465671"/>
                <a:gd name="connsiteY1" fmla="*/ 9873 h 3389877"/>
                <a:gd name="connsiteX2" fmla="*/ 138040 w 465671"/>
                <a:gd name="connsiteY2" fmla="*/ 62712 h 3389877"/>
                <a:gd name="connsiteX3" fmla="*/ 70928 w 465671"/>
                <a:gd name="connsiteY3" fmla="*/ 113046 h 3389877"/>
                <a:gd name="connsiteX4" fmla="*/ 37372 w 465671"/>
                <a:gd name="connsiteY4" fmla="*/ 196936 h 3389877"/>
                <a:gd name="connsiteX5" fmla="*/ 20594 w 465671"/>
                <a:gd name="connsiteY5" fmla="*/ 591219 h 3389877"/>
                <a:gd name="connsiteX6" fmla="*/ 3816 w 465671"/>
                <a:gd name="connsiteY6" fmla="*/ 2285795 h 3389877"/>
                <a:gd name="connsiteX7" fmla="*/ 45761 w 465671"/>
                <a:gd name="connsiteY7" fmla="*/ 3284085 h 3389877"/>
                <a:gd name="connsiteX8" fmla="*/ 423266 w 465671"/>
                <a:gd name="connsiteY8" fmla="*/ 3284085 h 3389877"/>
                <a:gd name="connsiteX9" fmla="*/ 339376 w 465671"/>
                <a:gd name="connsiteY9" fmla="*/ 2562632 h 3389877"/>
                <a:gd name="connsiteX10" fmla="*/ 465036 w 465671"/>
                <a:gd name="connsiteY10" fmla="*/ 354346 h 3389877"/>
                <a:gd name="connsiteX0" fmla="*/ 344386 w 438464"/>
                <a:gd name="connsiteY0" fmla="*/ 447550 h 3400531"/>
                <a:gd name="connsiteX1" fmla="*/ 274769 w 438464"/>
                <a:gd name="connsiteY1" fmla="*/ 20527 h 3400531"/>
                <a:gd name="connsiteX2" fmla="*/ 138040 w 438464"/>
                <a:gd name="connsiteY2" fmla="*/ 73366 h 3400531"/>
                <a:gd name="connsiteX3" fmla="*/ 70928 w 438464"/>
                <a:gd name="connsiteY3" fmla="*/ 123700 h 3400531"/>
                <a:gd name="connsiteX4" fmla="*/ 37372 w 438464"/>
                <a:gd name="connsiteY4" fmla="*/ 207590 h 3400531"/>
                <a:gd name="connsiteX5" fmla="*/ 20594 w 438464"/>
                <a:gd name="connsiteY5" fmla="*/ 601873 h 3400531"/>
                <a:gd name="connsiteX6" fmla="*/ 3816 w 438464"/>
                <a:gd name="connsiteY6" fmla="*/ 2296449 h 3400531"/>
                <a:gd name="connsiteX7" fmla="*/ 45761 w 438464"/>
                <a:gd name="connsiteY7" fmla="*/ 3294739 h 3400531"/>
                <a:gd name="connsiteX8" fmla="*/ 423266 w 438464"/>
                <a:gd name="connsiteY8" fmla="*/ 3294739 h 3400531"/>
                <a:gd name="connsiteX9" fmla="*/ 339376 w 438464"/>
                <a:gd name="connsiteY9" fmla="*/ 2573286 h 3400531"/>
                <a:gd name="connsiteX10" fmla="*/ 344386 w 438464"/>
                <a:gd name="connsiteY10" fmla="*/ 447550 h 3400531"/>
                <a:gd name="connsiteX0" fmla="*/ 344386 w 438464"/>
                <a:gd name="connsiteY0" fmla="*/ 410293 h 3363274"/>
                <a:gd name="connsiteX1" fmla="*/ 300169 w 438464"/>
                <a:gd name="connsiteY1" fmla="*/ 27720 h 3363274"/>
                <a:gd name="connsiteX2" fmla="*/ 138040 w 438464"/>
                <a:gd name="connsiteY2" fmla="*/ 36109 h 3363274"/>
                <a:gd name="connsiteX3" fmla="*/ 70928 w 438464"/>
                <a:gd name="connsiteY3" fmla="*/ 86443 h 3363274"/>
                <a:gd name="connsiteX4" fmla="*/ 37372 w 438464"/>
                <a:gd name="connsiteY4" fmla="*/ 170333 h 3363274"/>
                <a:gd name="connsiteX5" fmla="*/ 20594 w 438464"/>
                <a:gd name="connsiteY5" fmla="*/ 564616 h 3363274"/>
                <a:gd name="connsiteX6" fmla="*/ 3816 w 438464"/>
                <a:gd name="connsiteY6" fmla="*/ 2259192 h 3363274"/>
                <a:gd name="connsiteX7" fmla="*/ 45761 w 438464"/>
                <a:gd name="connsiteY7" fmla="*/ 3257482 h 3363274"/>
                <a:gd name="connsiteX8" fmla="*/ 423266 w 438464"/>
                <a:gd name="connsiteY8" fmla="*/ 3257482 h 3363274"/>
                <a:gd name="connsiteX9" fmla="*/ 339376 w 438464"/>
                <a:gd name="connsiteY9" fmla="*/ 2536029 h 3363274"/>
                <a:gd name="connsiteX10" fmla="*/ 344386 w 438464"/>
                <a:gd name="connsiteY10" fmla="*/ 410293 h 33632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38464" h="3363274">
                  <a:moveTo>
                    <a:pt x="344386" y="410293"/>
                  </a:moveTo>
                  <a:cubicBezTo>
                    <a:pt x="337852" y="-7758"/>
                    <a:pt x="334560" y="90084"/>
                    <a:pt x="300169" y="27720"/>
                  </a:cubicBezTo>
                  <a:cubicBezTo>
                    <a:pt x="265778" y="-34644"/>
                    <a:pt x="176247" y="26322"/>
                    <a:pt x="138040" y="36109"/>
                  </a:cubicBezTo>
                  <a:cubicBezTo>
                    <a:pt x="99833" y="45896"/>
                    <a:pt x="87706" y="64072"/>
                    <a:pt x="70928" y="86443"/>
                  </a:cubicBezTo>
                  <a:cubicBezTo>
                    <a:pt x="54150" y="108814"/>
                    <a:pt x="45761" y="90638"/>
                    <a:pt x="37372" y="170333"/>
                  </a:cubicBezTo>
                  <a:cubicBezTo>
                    <a:pt x="28983" y="250028"/>
                    <a:pt x="26187" y="216473"/>
                    <a:pt x="20594" y="564616"/>
                  </a:cubicBezTo>
                  <a:cubicBezTo>
                    <a:pt x="15001" y="912759"/>
                    <a:pt x="-378" y="1810381"/>
                    <a:pt x="3816" y="2259192"/>
                  </a:cubicBezTo>
                  <a:cubicBezTo>
                    <a:pt x="8010" y="2708003"/>
                    <a:pt x="-24147" y="3091100"/>
                    <a:pt x="45761" y="3257482"/>
                  </a:cubicBezTo>
                  <a:cubicBezTo>
                    <a:pt x="115669" y="3423864"/>
                    <a:pt x="364543" y="3370733"/>
                    <a:pt x="423266" y="3257482"/>
                  </a:cubicBezTo>
                  <a:cubicBezTo>
                    <a:pt x="481989" y="3144231"/>
                    <a:pt x="352523" y="3010560"/>
                    <a:pt x="339376" y="2536029"/>
                  </a:cubicBezTo>
                  <a:cubicBezTo>
                    <a:pt x="326229" y="2061498"/>
                    <a:pt x="350920" y="828344"/>
                    <a:pt x="344386" y="410293"/>
                  </a:cubicBezTo>
                  <a:close/>
                </a:path>
              </a:pathLst>
            </a:custGeom>
            <a:solidFill>
              <a:schemeClr val="tx1">
                <a:alpha val="10000"/>
              </a:schemeClr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2116D2C8-3539-40D8-B905-D642C5A0ED7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941" t="925" r="11495"/>
            <a:stretch/>
          </p:blipFill>
          <p:spPr>
            <a:xfrm>
              <a:off x="5445348" y="3471275"/>
              <a:ext cx="2668008" cy="4882454"/>
            </a:xfrm>
            <a:prstGeom prst="rect">
              <a:avLst/>
            </a:prstGeom>
            <a:effectLst>
              <a:outerShdw blurRad="12700" dist="50800" dir="17820000" algn="ctr" rotWithShape="0">
                <a:srgbClr val="000000">
                  <a:alpha val="0"/>
                </a:srgbClr>
              </a:outerShdw>
            </a:effectLst>
          </p:spPr>
        </p:pic>
        <p:grpSp>
          <p:nvGrpSpPr>
            <p:cNvPr id="106" name="Group 105">
              <a:extLst>
                <a:ext uri="{FF2B5EF4-FFF2-40B4-BE49-F238E27FC236}">
                  <a16:creationId xmlns:a16="http://schemas.microsoft.com/office/drawing/2014/main" id="{E9BE8E9C-2271-44C8-8D47-CF5C82BAC5D5}"/>
                </a:ext>
              </a:extLst>
            </p:cNvPr>
            <p:cNvGrpSpPr/>
            <p:nvPr/>
          </p:nvGrpSpPr>
          <p:grpSpPr>
            <a:xfrm>
              <a:off x="5593981" y="4148247"/>
              <a:ext cx="2327886" cy="2676180"/>
              <a:chOff x="5593981" y="4148247"/>
              <a:chExt cx="2327886" cy="2676180"/>
            </a:xfrm>
          </p:grpSpPr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78984530-988E-4527-B20F-FE0A07D8A1A2}"/>
                  </a:ext>
                </a:extLst>
              </p:cNvPr>
              <p:cNvSpPr/>
              <p:nvPr/>
            </p:nvSpPr>
            <p:spPr>
              <a:xfrm>
                <a:off x="5656994" y="4148247"/>
                <a:ext cx="2252506" cy="2676180"/>
              </a:xfrm>
              <a:prstGeom prst="rect">
                <a:avLst/>
              </a:prstGeom>
              <a:solidFill>
                <a:srgbClr val="2CB7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FABA3EC3-D8FA-4973-9203-62BB8735BCC2}"/>
                  </a:ext>
                </a:extLst>
              </p:cNvPr>
              <p:cNvSpPr txBox="1"/>
              <p:nvPr/>
            </p:nvSpPr>
            <p:spPr>
              <a:xfrm>
                <a:off x="5593981" y="4167863"/>
                <a:ext cx="2327886" cy="20313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800" dirty="0">
                    <a:solidFill>
                      <a:schemeClr val="bg1"/>
                    </a:solidFill>
                  </a:rPr>
                  <a:t>Remember mixed numbers and improper fractions are two different ways of describing the same fraction greater than 1.</a:t>
                </a:r>
              </a:p>
            </p:txBody>
          </p:sp>
        </p:grpSp>
      </p:grpSp>
      <p:sp>
        <p:nvSpPr>
          <p:cNvPr id="81" name="Rectangle 80">
            <a:extLst>
              <a:ext uri="{FF2B5EF4-FFF2-40B4-BE49-F238E27FC236}">
                <a16:creationId xmlns:a16="http://schemas.microsoft.com/office/drawing/2014/main" id="{7F2ACB39-4274-49D5-B41A-C39EF90C4210}"/>
              </a:ext>
            </a:extLst>
          </p:cNvPr>
          <p:cNvSpPr/>
          <p:nvPr/>
        </p:nvSpPr>
        <p:spPr>
          <a:xfrm>
            <a:off x="1861919" y="2934327"/>
            <a:ext cx="3438912" cy="661296"/>
          </a:xfrm>
          <a:prstGeom prst="rect">
            <a:avLst/>
          </a:prstGeom>
          <a:noFill/>
          <a:ln w="19050">
            <a:solidFill>
              <a:srgbClr val="2CB7B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AFA23585-8A8C-48A9-8E00-A61696A815C0}"/>
              </a:ext>
            </a:extLst>
          </p:cNvPr>
          <p:cNvSpPr txBox="1"/>
          <p:nvPr/>
        </p:nvSpPr>
        <p:spPr>
          <a:xfrm>
            <a:off x="1996521" y="4982889"/>
            <a:ext cx="14116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Improper Fraction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235A2256-17DD-4DD1-ABE1-51BBFEFC710C}"/>
              </a:ext>
            </a:extLst>
          </p:cNvPr>
          <p:cNvSpPr txBox="1"/>
          <p:nvPr/>
        </p:nvSpPr>
        <p:spPr>
          <a:xfrm>
            <a:off x="3908558" y="4982315"/>
            <a:ext cx="11526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Mixed Number</a:t>
            </a:r>
          </a:p>
        </p:txBody>
      </p:sp>
      <p:grpSp>
        <p:nvGrpSpPr>
          <p:cNvPr id="87" name="Group 86">
            <a:extLst>
              <a:ext uri="{FF2B5EF4-FFF2-40B4-BE49-F238E27FC236}">
                <a16:creationId xmlns:a16="http://schemas.microsoft.com/office/drawing/2014/main" id="{10721FFD-D0F3-4EF4-A716-638C12664DA5}"/>
              </a:ext>
            </a:extLst>
          </p:cNvPr>
          <p:cNvGrpSpPr/>
          <p:nvPr/>
        </p:nvGrpSpPr>
        <p:grpSpPr>
          <a:xfrm>
            <a:off x="2526474" y="5622167"/>
            <a:ext cx="419100" cy="692328"/>
            <a:chOff x="1303020" y="3758098"/>
            <a:chExt cx="419100" cy="692328"/>
          </a:xfrm>
        </p:grpSpPr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577A626A-637D-4C35-AFD9-FC5ED6BD5F9D}"/>
                </a:ext>
              </a:extLst>
            </p:cNvPr>
            <p:cNvSpPr txBox="1"/>
            <p:nvPr/>
          </p:nvSpPr>
          <p:spPr>
            <a:xfrm>
              <a:off x="1303020" y="3758098"/>
              <a:ext cx="4191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8</a:t>
              </a:r>
            </a:p>
          </p:txBody>
        </p: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0F12CE85-B478-4C80-A821-5DC2CEC0C781}"/>
                </a:ext>
              </a:extLst>
            </p:cNvPr>
            <p:cNvCxnSpPr/>
            <p:nvPr/>
          </p:nvCxnSpPr>
          <p:spPr>
            <a:xfrm>
              <a:off x="1436369" y="4101879"/>
              <a:ext cx="144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AB9F1743-0F34-47F1-88EA-ABC6FB475E2F}"/>
                </a:ext>
              </a:extLst>
            </p:cNvPr>
            <p:cNvSpPr txBox="1"/>
            <p:nvPr/>
          </p:nvSpPr>
          <p:spPr>
            <a:xfrm>
              <a:off x="1303020" y="4050316"/>
              <a:ext cx="4191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5</a:t>
              </a:r>
            </a:p>
          </p:txBody>
        </p:sp>
      </p:grpSp>
      <p:sp>
        <p:nvSpPr>
          <p:cNvPr id="93" name="TextBox 92">
            <a:extLst>
              <a:ext uri="{FF2B5EF4-FFF2-40B4-BE49-F238E27FC236}">
                <a16:creationId xmlns:a16="http://schemas.microsoft.com/office/drawing/2014/main" id="{A16F2EF9-E0E0-431F-AABA-C0574A1C0B28}"/>
              </a:ext>
            </a:extLst>
          </p:cNvPr>
          <p:cNvSpPr txBox="1"/>
          <p:nvPr/>
        </p:nvSpPr>
        <p:spPr>
          <a:xfrm>
            <a:off x="3449451" y="5666918"/>
            <a:ext cx="336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=</a:t>
            </a:r>
          </a:p>
        </p:txBody>
      </p:sp>
      <p:grpSp>
        <p:nvGrpSpPr>
          <p:cNvPr id="99" name="Group 98">
            <a:extLst>
              <a:ext uri="{FF2B5EF4-FFF2-40B4-BE49-F238E27FC236}">
                <a16:creationId xmlns:a16="http://schemas.microsoft.com/office/drawing/2014/main" id="{A44EF289-82AE-4156-81DC-4B8C2A9B141E}"/>
              </a:ext>
            </a:extLst>
          </p:cNvPr>
          <p:cNvGrpSpPr/>
          <p:nvPr/>
        </p:nvGrpSpPr>
        <p:grpSpPr>
          <a:xfrm>
            <a:off x="4148076" y="5630112"/>
            <a:ext cx="611478" cy="692328"/>
            <a:chOff x="2449024" y="5338401"/>
            <a:chExt cx="611478" cy="692328"/>
          </a:xfrm>
        </p:grpSpPr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CB695B49-2E33-4780-B4F0-799A062B8A08}"/>
                </a:ext>
              </a:extLst>
            </p:cNvPr>
            <p:cNvGrpSpPr/>
            <p:nvPr/>
          </p:nvGrpSpPr>
          <p:grpSpPr>
            <a:xfrm>
              <a:off x="2641402" y="5338401"/>
              <a:ext cx="419100" cy="692328"/>
              <a:chOff x="1303020" y="3758098"/>
              <a:chExt cx="419100" cy="692328"/>
            </a:xfrm>
          </p:grpSpPr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79315D46-FB8A-4342-B167-64BE8D901816}"/>
                  </a:ext>
                </a:extLst>
              </p:cNvPr>
              <p:cNvSpPr txBox="1"/>
              <p:nvPr/>
            </p:nvSpPr>
            <p:spPr>
              <a:xfrm>
                <a:off x="1303020" y="3758098"/>
                <a:ext cx="4191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/>
                  <a:t>3</a:t>
                </a:r>
              </a:p>
            </p:txBody>
          </p:sp>
          <p:cxnSp>
            <p:nvCxnSpPr>
              <p:cNvPr id="96" name="Straight Connector 95">
                <a:extLst>
                  <a:ext uri="{FF2B5EF4-FFF2-40B4-BE49-F238E27FC236}">
                    <a16:creationId xmlns:a16="http://schemas.microsoft.com/office/drawing/2014/main" id="{99E9917D-C8F0-49B6-AA15-5BBBAE7C8143}"/>
                  </a:ext>
                </a:extLst>
              </p:cNvPr>
              <p:cNvCxnSpPr/>
              <p:nvPr/>
            </p:nvCxnSpPr>
            <p:spPr>
              <a:xfrm>
                <a:off x="1436369" y="4101879"/>
                <a:ext cx="144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E08F523E-BB21-4E63-90EB-1904CAB0F06A}"/>
                  </a:ext>
                </a:extLst>
              </p:cNvPr>
              <p:cNvSpPr txBox="1"/>
              <p:nvPr/>
            </p:nvSpPr>
            <p:spPr>
              <a:xfrm>
                <a:off x="1303020" y="4050316"/>
                <a:ext cx="4191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/>
                  <a:t>5</a:t>
                </a:r>
              </a:p>
            </p:txBody>
          </p:sp>
        </p:grp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4ECCD095-C61E-41F3-BBEE-D3C3A4177CEF}"/>
                </a:ext>
              </a:extLst>
            </p:cNvPr>
            <p:cNvSpPr txBox="1"/>
            <p:nvPr/>
          </p:nvSpPr>
          <p:spPr>
            <a:xfrm>
              <a:off x="2449024" y="5386542"/>
              <a:ext cx="3362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/>
                <a:t>1</a:t>
              </a:r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8AA16333-2FBB-4D2E-9C98-C6CEB585EBC8}"/>
              </a:ext>
            </a:extLst>
          </p:cNvPr>
          <p:cNvGrpSpPr/>
          <p:nvPr/>
        </p:nvGrpSpPr>
        <p:grpSpPr>
          <a:xfrm>
            <a:off x="5816190" y="4145865"/>
            <a:ext cx="2252506" cy="2676180"/>
            <a:chOff x="5809394" y="4300647"/>
            <a:chExt cx="2252506" cy="2676180"/>
          </a:xfrm>
        </p:grpSpPr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99F53864-4822-4F83-8E55-D0208AEAC904}"/>
                </a:ext>
              </a:extLst>
            </p:cNvPr>
            <p:cNvSpPr/>
            <p:nvPr/>
          </p:nvSpPr>
          <p:spPr>
            <a:xfrm>
              <a:off x="5809394" y="4300647"/>
              <a:ext cx="2252506" cy="2676180"/>
            </a:xfrm>
            <a:prstGeom prst="rect">
              <a:avLst/>
            </a:prstGeom>
            <a:solidFill>
              <a:srgbClr val="EF86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BF5A194F-BA84-4C8F-AD7E-482C753FBDC5}"/>
                </a:ext>
              </a:extLst>
            </p:cNvPr>
            <p:cNvSpPr txBox="1"/>
            <p:nvPr/>
          </p:nvSpPr>
          <p:spPr>
            <a:xfrm>
              <a:off x="6012948" y="4404835"/>
              <a:ext cx="1845398" cy="175432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sz="1800" dirty="0"/>
                <a:t>What methods could you use to convert </a:t>
              </a:r>
              <a:br>
                <a:rPr lang="en-GB" sz="1800" dirty="0"/>
              </a:br>
              <a:r>
                <a:rPr lang="en-GB" sz="1800" dirty="0"/>
                <a:t>an improper fraction to a mixed number?</a:t>
              </a:r>
            </a:p>
          </p:txBody>
        </p:sp>
      </p:grpSp>
      <p:pic>
        <p:nvPicPr>
          <p:cNvPr id="13" name="Picture 12" descr="A black rectangle with a white rectangle&#10;&#10;Description automatically generated with low confidence">
            <a:extLst>
              <a:ext uri="{FF2B5EF4-FFF2-40B4-BE49-F238E27FC236}">
                <a16:creationId xmlns:a16="http://schemas.microsoft.com/office/drawing/2014/main" id="{471D0029-02D4-440E-8CD6-6B53057E6E9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076"/>
          <a:stretch/>
        </p:blipFill>
        <p:spPr>
          <a:xfrm>
            <a:off x="0" y="6246000"/>
            <a:ext cx="9144000" cy="6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337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5" grpId="0"/>
      <p:bldP spid="9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C29501E-B3FE-4E43-A9E4-19734B492EE5}"/>
              </a:ext>
            </a:extLst>
          </p:cNvPr>
          <p:cNvSpPr/>
          <p:nvPr/>
        </p:nvSpPr>
        <p:spPr>
          <a:xfrm>
            <a:off x="576263" y="1950799"/>
            <a:ext cx="7956550" cy="4357926"/>
          </a:xfrm>
          <a:prstGeom prst="rect">
            <a:avLst/>
          </a:prstGeom>
          <a:solidFill>
            <a:srgbClr val="D0F3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03A23F1-B4D7-40DB-ABE1-E3B5AC9DA7F3}"/>
              </a:ext>
            </a:extLst>
          </p:cNvPr>
          <p:cNvSpPr/>
          <p:nvPr/>
        </p:nvSpPr>
        <p:spPr>
          <a:xfrm>
            <a:off x="4312920" y="1950799"/>
            <a:ext cx="4219893" cy="4357926"/>
          </a:xfrm>
          <a:custGeom>
            <a:avLst/>
            <a:gdLst>
              <a:gd name="connsiteX0" fmla="*/ 0 w 4219893"/>
              <a:gd name="connsiteY0" fmla="*/ 0 h 4357926"/>
              <a:gd name="connsiteX1" fmla="*/ 4219893 w 4219893"/>
              <a:gd name="connsiteY1" fmla="*/ 0 h 4357926"/>
              <a:gd name="connsiteX2" fmla="*/ 4219893 w 4219893"/>
              <a:gd name="connsiteY2" fmla="*/ 4357926 h 4357926"/>
              <a:gd name="connsiteX3" fmla="*/ 0 w 4219893"/>
              <a:gd name="connsiteY3" fmla="*/ 4357926 h 4357926"/>
              <a:gd name="connsiteX4" fmla="*/ 0 w 4219893"/>
              <a:gd name="connsiteY4" fmla="*/ 0 h 4357926"/>
              <a:gd name="connsiteX0" fmla="*/ 403860 w 4219893"/>
              <a:gd name="connsiteY0" fmla="*/ 7620 h 4357926"/>
              <a:gd name="connsiteX1" fmla="*/ 4219893 w 4219893"/>
              <a:gd name="connsiteY1" fmla="*/ 0 h 4357926"/>
              <a:gd name="connsiteX2" fmla="*/ 4219893 w 4219893"/>
              <a:gd name="connsiteY2" fmla="*/ 4357926 h 4357926"/>
              <a:gd name="connsiteX3" fmla="*/ 0 w 4219893"/>
              <a:gd name="connsiteY3" fmla="*/ 4357926 h 4357926"/>
              <a:gd name="connsiteX4" fmla="*/ 403860 w 4219893"/>
              <a:gd name="connsiteY4" fmla="*/ 7620 h 4357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9893" h="4357926">
                <a:moveTo>
                  <a:pt x="403860" y="7620"/>
                </a:moveTo>
                <a:lnTo>
                  <a:pt x="4219893" y="0"/>
                </a:lnTo>
                <a:lnTo>
                  <a:pt x="4219893" y="4357926"/>
                </a:lnTo>
                <a:lnTo>
                  <a:pt x="0" y="4357926"/>
                </a:lnTo>
                <a:lnTo>
                  <a:pt x="403860" y="7620"/>
                </a:lnTo>
                <a:close/>
              </a:path>
            </a:pathLst>
          </a:custGeom>
          <a:blipFill>
            <a:blip r:embed="rId2"/>
            <a:stretch>
              <a:fillRect l="-60456" r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19B2DCA2-6DCD-4D6E-AB15-23211C5434F5}"/>
              </a:ext>
            </a:extLst>
          </p:cNvPr>
          <p:cNvGrpSpPr/>
          <p:nvPr/>
        </p:nvGrpSpPr>
        <p:grpSpPr>
          <a:xfrm>
            <a:off x="4451350" y="2468398"/>
            <a:ext cx="3773091" cy="1053221"/>
            <a:chOff x="4451350" y="3139318"/>
            <a:chExt cx="3773091" cy="1053221"/>
          </a:xfrm>
        </p:grpSpPr>
        <p:sp>
          <p:nvSpPr>
            <p:cNvPr id="41" name="Arrow: Pentagon 40">
              <a:extLst>
                <a:ext uri="{FF2B5EF4-FFF2-40B4-BE49-F238E27FC236}">
                  <a16:creationId xmlns:a16="http://schemas.microsoft.com/office/drawing/2014/main" id="{12ABB3C7-08DE-42AD-A252-1BF6A9C67D4C}"/>
                </a:ext>
              </a:extLst>
            </p:cNvPr>
            <p:cNvSpPr/>
            <p:nvPr/>
          </p:nvSpPr>
          <p:spPr>
            <a:xfrm>
              <a:off x="4451350" y="3139318"/>
              <a:ext cx="3773091" cy="1053221"/>
            </a:xfrm>
            <a:prstGeom prst="homePlate">
              <a:avLst>
                <a:gd name="adj" fmla="val 9528"/>
              </a:avLst>
            </a:prstGeom>
            <a:solidFill>
              <a:schemeClr val="bg1"/>
            </a:solidFill>
            <a:ln w="28575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96416BE9-C6FD-4FD6-AAE6-86E7D2D3F5F0}"/>
                </a:ext>
              </a:extLst>
            </p:cNvPr>
            <p:cNvSpPr txBox="1"/>
            <p:nvPr/>
          </p:nvSpPr>
          <p:spPr>
            <a:xfrm>
              <a:off x="4872078" y="3190192"/>
              <a:ext cx="3311073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dirty="0"/>
                <a:t>We can use division to find out the number of wholes and remainder parts.</a:t>
              </a:r>
            </a:p>
          </p:txBody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04F712F5-0FF4-4D64-9E17-A97721ACAA48}"/>
              </a:ext>
            </a:extLst>
          </p:cNvPr>
          <p:cNvSpPr/>
          <p:nvPr/>
        </p:nvSpPr>
        <p:spPr>
          <a:xfrm>
            <a:off x="576263" y="1938099"/>
            <a:ext cx="4143056" cy="4370626"/>
          </a:xfrm>
          <a:custGeom>
            <a:avLst/>
            <a:gdLst>
              <a:gd name="connsiteX0" fmla="*/ 0 w 3736656"/>
              <a:gd name="connsiteY0" fmla="*/ 0 h 4357926"/>
              <a:gd name="connsiteX1" fmla="*/ 3736656 w 3736656"/>
              <a:gd name="connsiteY1" fmla="*/ 0 h 4357926"/>
              <a:gd name="connsiteX2" fmla="*/ 3736656 w 3736656"/>
              <a:gd name="connsiteY2" fmla="*/ 4357926 h 4357926"/>
              <a:gd name="connsiteX3" fmla="*/ 0 w 3736656"/>
              <a:gd name="connsiteY3" fmla="*/ 4357926 h 4357926"/>
              <a:gd name="connsiteX4" fmla="*/ 0 w 3736656"/>
              <a:gd name="connsiteY4" fmla="*/ 0 h 4357926"/>
              <a:gd name="connsiteX0" fmla="*/ 0 w 4143056"/>
              <a:gd name="connsiteY0" fmla="*/ 12700 h 4370626"/>
              <a:gd name="connsiteX1" fmla="*/ 4143056 w 4143056"/>
              <a:gd name="connsiteY1" fmla="*/ 0 h 4370626"/>
              <a:gd name="connsiteX2" fmla="*/ 3736656 w 4143056"/>
              <a:gd name="connsiteY2" fmla="*/ 4370626 h 4370626"/>
              <a:gd name="connsiteX3" fmla="*/ 0 w 4143056"/>
              <a:gd name="connsiteY3" fmla="*/ 4370626 h 4370626"/>
              <a:gd name="connsiteX4" fmla="*/ 0 w 4143056"/>
              <a:gd name="connsiteY4" fmla="*/ 12700 h 437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3056" h="4370626">
                <a:moveTo>
                  <a:pt x="0" y="12700"/>
                </a:moveTo>
                <a:lnTo>
                  <a:pt x="4143056" y="0"/>
                </a:lnTo>
                <a:lnTo>
                  <a:pt x="3736656" y="4370626"/>
                </a:lnTo>
                <a:lnTo>
                  <a:pt x="0" y="4370626"/>
                </a:lnTo>
                <a:lnTo>
                  <a:pt x="0" y="12700"/>
                </a:lnTo>
                <a:close/>
              </a:path>
            </a:pathLst>
          </a:custGeom>
          <a:solidFill>
            <a:srgbClr val="D0F3F4"/>
          </a:solidFill>
          <a:ln>
            <a:noFill/>
          </a:ln>
          <a:effectLst>
            <a:outerShdw blurRad="12700" dist="50800" algn="ctr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3D5551-2B10-4E62-ADB0-8585400334AE}"/>
              </a:ext>
            </a:extLst>
          </p:cNvPr>
          <p:cNvSpPr/>
          <p:nvPr/>
        </p:nvSpPr>
        <p:spPr>
          <a:xfrm>
            <a:off x="294255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n-GB" altLang="en-US" sz="3200" b="1" dirty="0"/>
              <a:t>Improper Fraction to Mixed Number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64CA459-6D78-4781-B697-14491F54978C}"/>
              </a:ext>
            </a:extLst>
          </p:cNvPr>
          <p:cNvGrpSpPr/>
          <p:nvPr/>
        </p:nvGrpSpPr>
        <p:grpSpPr>
          <a:xfrm>
            <a:off x="576263" y="1503126"/>
            <a:ext cx="7956550" cy="763827"/>
            <a:chOff x="576263" y="1503126"/>
            <a:chExt cx="7956550" cy="763827"/>
          </a:xfrm>
        </p:grpSpPr>
        <p:sp>
          <p:nvSpPr>
            <p:cNvPr id="6" name="Arrow: Pentagon 5">
              <a:extLst>
                <a:ext uri="{FF2B5EF4-FFF2-40B4-BE49-F238E27FC236}">
                  <a16:creationId xmlns:a16="http://schemas.microsoft.com/office/drawing/2014/main" id="{47F7DF52-4006-444F-A99D-A2AC2EA10E23}"/>
                </a:ext>
              </a:extLst>
            </p:cNvPr>
            <p:cNvSpPr/>
            <p:nvPr/>
          </p:nvSpPr>
          <p:spPr>
            <a:xfrm rot="5400000">
              <a:off x="4172624" y="-2093235"/>
              <a:ext cx="763827" cy="7956550"/>
            </a:xfrm>
            <a:prstGeom prst="homePlate">
              <a:avLst>
                <a:gd name="adj" fmla="val 20061"/>
              </a:avLst>
            </a:prstGeom>
            <a:solidFill>
              <a:srgbClr val="2CB7BC"/>
            </a:solidFill>
            <a:ln>
              <a:noFill/>
            </a:ln>
            <a:effectLst>
              <a:outerShdw blurRad="12700" dist="38100" dir="5400000" algn="ctr" rotWithShape="0">
                <a:srgbClr val="000000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C3A8A17-4D6E-4A95-8A15-D0CB01C4CCC2}"/>
                </a:ext>
              </a:extLst>
            </p:cNvPr>
            <p:cNvSpPr txBox="1"/>
            <p:nvPr/>
          </p:nvSpPr>
          <p:spPr>
            <a:xfrm>
              <a:off x="1293812" y="1512650"/>
              <a:ext cx="6573838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Let’s look at the method we can use to convert an improper fraction to a mixed number.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5D70A2D-C169-4D45-85B0-B3293293721F}"/>
              </a:ext>
            </a:extLst>
          </p:cNvPr>
          <p:cNvGrpSpPr/>
          <p:nvPr/>
        </p:nvGrpSpPr>
        <p:grpSpPr>
          <a:xfrm>
            <a:off x="1563041" y="3442742"/>
            <a:ext cx="419100" cy="1347409"/>
            <a:chOff x="1303020" y="3389798"/>
            <a:chExt cx="419100" cy="13474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0648DC8-04A8-41EF-9888-2D3644FF38B1}"/>
                </a:ext>
              </a:extLst>
            </p:cNvPr>
            <p:cNvSpPr txBox="1"/>
            <p:nvPr/>
          </p:nvSpPr>
          <p:spPr>
            <a:xfrm>
              <a:off x="1303020" y="3389798"/>
              <a:ext cx="4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b="1" dirty="0"/>
                <a:t>8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EDCE43C-8C97-44D1-B141-CC1710FC3C59}"/>
                </a:ext>
              </a:extLst>
            </p:cNvPr>
            <p:cNvCxnSpPr/>
            <p:nvPr/>
          </p:nvCxnSpPr>
          <p:spPr>
            <a:xfrm>
              <a:off x="1366519" y="4063779"/>
              <a:ext cx="28800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66DD61D-088D-440D-AF6C-1AE3B8AC4A8D}"/>
                </a:ext>
              </a:extLst>
            </p:cNvPr>
            <p:cNvSpPr txBox="1"/>
            <p:nvPr/>
          </p:nvSpPr>
          <p:spPr>
            <a:xfrm>
              <a:off x="1303020" y="3967766"/>
              <a:ext cx="4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b="1" dirty="0"/>
                <a:t>5</a:t>
              </a:r>
            </a:p>
          </p:txBody>
        </p: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9B24F49-62A2-480A-8453-71B8C9D0F8D2}"/>
              </a:ext>
            </a:extLst>
          </p:cNvPr>
          <p:cNvCxnSpPr/>
          <p:nvPr/>
        </p:nvCxnSpPr>
        <p:spPr>
          <a:xfrm>
            <a:off x="3551534" y="4116723"/>
            <a:ext cx="36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FB2E727-F747-4FB7-87CA-E509B746F08F}"/>
              </a:ext>
            </a:extLst>
          </p:cNvPr>
          <p:cNvSpPr/>
          <p:nvPr/>
        </p:nvSpPr>
        <p:spPr>
          <a:xfrm>
            <a:off x="3457246" y="3364263"/>
            <a:ext cx="542599" cy="66597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981765707">
                  <a:custGeom>
                    <a:avLst/>
                    <a:gdLst>
                      <a:gd name="connsiteX0" fmla="*/ 0 w 615250"/>
                      <a:gd name="connsiteY0" fmla="*/ 0 h 706398"/>
                      <a:gd name="connsiteX1" fmla="*/ 301473 w 615250"/>
                      <a:gd name="connsiteY1" fmla="*/ 0 h 706398"/>
                      <a:gd name="connsiteX2" fmla="*/ 615250 w 615250"/>
                      <a:gd name="connsiteY2" fmla="*/ 0 h 706398"/>
                      <a:gd name="connsiteX3" fmla="*/ 615250 w 615250"/>
                      <a:gd name="connsiteY3" fmla="*/ 360263 h 706398"/>
                      <a:gd name="connsiteX4" fmla="*/ 615250 w 615250"/>
                      <a:gd name="connsiteY4" fmla="*/ 706398 h 706398"/>
                      <a:gd name="connsiteX5" fmla="*/ 301473 w 615250"/>
                      <a:gd name="connsiteY5" fmla="*/ 706398 h 706398"/>
                      <a:gd name="connsiteX6" fmla="*/ 0 w 615250"/>
                      <a:gd name="connsiteY6" fmla="*/ 706398 h 706398"/>
                      <a:gd name="connsiteX7" fmla="*/ 0 w 615250"/>
                      <a:gd name="connsiteY7" fmla="*/ 346135 h 706398"/>
                      <a:gd name="connsiteX8" fmla="*/ 0 w 615250"/>
                      <a:gd name="connsiteY8" fmla="*/ 0 h 706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15250" h="706398" fill="none" extrusionOk="0">
                        <a:moveTo>
                          <a:pt x="0" y="0"/>
                        </a:moveTo>
                        <a:cubicBezTo>
                          <a:pt x="86867" y="-9150"/>
                          <a:pt x="237987" y="14342"/>
                          <a:pt x="301473" y="0"/>
                        </a:cubicBezTo>
                        <a:cubicBezTo>
                          <a:pt x="364959" y="-14342"/>
                          <a:pt x="495578" y="12871"/>
                          <a:pt x="615250" y="0"/>
                        </a:cubicBezTo>
                        <a:cubicBezTo>
                          <a:pt x="634283" y="116252"/>
                          <a:pt x="609486" y="221137"/>
                          <a:pt x="615250" y="360263"/>
                        </a:cubicBezTo>
                        <a:cubicBezTo>
                          <a:pt x="621014" y="499389"/>
                          <a:pt x="610026" y="567782"/>
                          <a:pt x="615250" y="706398"/>
                        </a:cubicBezTo>
                        <a:cubicBezTo>
                          <a:pt x="517418" y="724958"/>
                          <a:pt x="409908" y="689430"/>
                          <a:pt x="301473" y="706398"/>
                        </a:cubicBezTo>
                        <a:cubicBezTo>
                          <a:pt x="193038" y="723366"/>
                          <a:pt x="150542" y="671334"/>
                          <a:pt x="0" y="706398"/>
                        </a:cubicBezTo>
                        <a:cubicBezTo>
                          <a:pt x="-35110" y="584998"/>
                          <a:pt x="40932" y="490455"/>
                          <a:pt x="0" y="346135"/>
                        </a:cubicBezTo>
                        <a:cubicBezTo>
                          <a:pt x="-40932" y="201815"/>
                          <a:pt x="20906" y="150768"/>
                          <a:pt x="0" y="0"/>
                        </a:cubicBezTo>
                        <a:close/>
                      </a:path>
                      <a:path w="615250" h="706398" stroke="0" extrusionOk="0">
                        <a:moveTo>
                          <a:pt x="0" y="0"/>
                        </a:moveTo>
                        <a:cubicBezTo>
                          <a:pt x="123339" y="-30840"/>
                          <a:pt x="213023" y="3596"/>
                          <a:pt x="319930" y="0"/>
                        </a:cubicBezTo>
                        <a:cubicBezTo>
                          <a:pt x="426837" y="-3596"/>
                          <a:pt x="492830" y="17147"/>
                          <a:pt x="615250" y="0"/>
                        </a:cubicBezTo>
                        <a:cubicBezTo>
                          <a:pt x="636723" y="143046"/>
                          <a:pt x="599847" y="251544"/>
                          <a:pt x="615250" y="339071"/>
                        </a:cubicBezTo>
                        <a:cubicBezTo>
                          <a:pt x="630653" y="426598"/>
                          <a:pt x="588718" y="557099"/>
                          <a:pt x="615250" y="706398"/>
                        </a:cubicBezTo>
                        <a:cubicBezTo>
                          <a:pt x="473516" y="726018"/>
                          <a:pt x="401103" y="684495"/>
                          <a:pt x="307625" y="706398"/>
                        </a:cubicBezTo>
                        <a:cubicBezTo>
                          <a:pt x="214148" y="728301"/>
                          <a:pt x="122012" y="673665"/>
                          <a:pt x="0" y="706398"/>
                        </a:cubicBezTo>
                        <a:cubicBezTo>
                          <a:pt x="-18659" y="545872"/>
                          <a:pt x="463" y="493611"/>
                          <a:pt x="0" y="346135"/>
                        </a:cubicBezTo>
                        <a:cubicBezTo>
                          <a:pt x="-463" y="198659"/>
                          <a:pt x="17290" y="16667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B4AF95D-B4EB-4AC8-86F8-382B358A7AA6}"/>
              </a:ext>
            </a:extLst>
          </p:cNvPr>
          <p:cNvSpPr/>
          <p:nvPr/>
        </p:nvSpPr>
        <p:spPr>
          <a:xfrm>
            <a:off x="2815270" y="3707630"/>
            <a:ext cx="542599" cy="8181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981765707">
                  <a:custGeom>
                    <a:avLst/>
                    <a:gdLst>
                      <a:gd name="connsiteX0" fmla="*/ 0 w 615250"/>
                      <a:gd name="connsiteY0" fmla="*/ 0 h 706398"/>
                      <a:gd name="connsiteX1" fmla="*/ 301473 w 615250"/>
                      <a:gd name="connsiteY1" fmla="*/ 0 h 706398"/>
                      <a:gd name="connsiteX2" fmla="*/ 615250 w 615250"/>
                      <a:gd name="connsiteY2" fmla="*/ 0 h 706398"/>
                      <a:gd name="connsiteX3" fmla="*/ 615250 w 615250"/>
                      <a:gd name="connsiteY3" fmla="*/ 360263 h 706398"/>
                      <a:gd name="connsiteX4" fmla="*/ 615250 w 615250"/>
                      <a:gd name="connsiteY4" fmla="*/ 706398 h 706398"/>
                      <a:gd name="connsiteX5" fmla="*/ 301473 w 615250"/>
                      <a:gd name="connsiteY5" fmla="*/ 706398 h 706398"/>
                      <a:gd name="connsiteX6" fmla="*/ 0 w 615250"/>
                      <a:gd name="connsiteY6" fmla="*/ 706398 h 706398"/>
                      <a:gd name="connsiteX7" fmla="*/ 0 w 615250"/>
                      <a:gd name="connsiteY7" fmla="*/ 346135 h 706398"/>
                      <a:gd name="connsiteX8" fmla="*/ 0 w 615250"/>
                      <a:gd name="connsiteY8" fmla="*/ 0 h 706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15250" h="706398" fill="none" extrusionOk="0">
                        <a:moveTo>
                          <a:pt x="0" y="0"/>
                        </a:moveTo>
                        <a:cubicBezTo>
                          <a:pt x="86867" y="-9150"/>
                          <a:pt x="237987" y="14342"/>
                          <a:pt x="301473" y="0"/>
                        </a:cubicBezTo>
                        <a:cubicBezTo>
                          <a:pt x="364959" y="-14342"/>
                          <a:pt x="495578" y="12871"/>
                          <a:pt x="615250" y="0"/>
                        </a:cubicBezTo>
                        <a:cubicBezTo>
                          <a:pt x="634283" y="116252"/>
                          <a:pt x="609486" y="221137"/>
                          <a:pt x="615250" y="360263"/>
                        </a:cubicBezTo>
                        <a:cubicBezTo>
                          <a:pt x="621014" y="499389"/>
                          <a:pt x="610026" y="567782"/>
                          <a:pt x="615250" y="706398"/>
                        </a:cubicBezTo>
                        <a:cubicBezTo>
                          <a:pt x="517418" y="724958"/>
                          <a:pt x="409908" y="689430"/>
                          <a:pt x="301473" y="706398"/>
                        </a:cubicBezTo>
                        <a:cubicBezTo>
                          <a:pt x="193038" y="723366"/>
                          <a:pt x="150542" y="671334"/>
                          <a:pt x="0" y="706398"/>
                        </a:cubicBezTo>
                        <a:cubicBezTo>
                          <a:pt x="-35110" y="584998"/>
                          <a:pt x="40932" y="490455"/>
                          <a:pt x="0" y="346135"/>
                        </a:cubicBezTo>
                        <a:cubicBezTo>
                          <a:pt x="-40932" y="201815"/>
                          <a:pt x="20906" y="150768"/>
                          <a:pt x="0" y="0"/>
                        </a:cubicBezTo>
                        <a:close/>
                      </a:path>
                      <a:path w="615250" h="706398" stroke="0" extrusionOk="0">
                        <a:moveTo>
                          <a:pt x="0" y="0"/>
                        </a:moveTo>
                        <a:cubicBezTo>
                          <a:pt x="123339" y="-30840"/>
                          <a:pt x="213023" y="3596"/>
                          <a:pt x="319930" y="0"/>
                        </a:cubicBezTo>
                        <a:cubicBezTo>
                          <a:pt x="426837" y="-3596"/>
                          <a:pt x="492830" y="17147"/>
                          <a:pt x="615250" y="0"/>
                        </a:cubicBezTo>
                        <a:cubicBezTo>
                          <a:pt x="636723" y="143046"/>
                          <a:pt x="599847" y="251544"/>
                          <a:pt x="615250" y="339071"/>
                        </a:cubicBezTo>
                        <a:cubicBezTo>
                          <a:pt x="630653" y="426598"/>
                          <a:pt x="588718" y="557099"/>
                          <a:pt x="615250" y="706398"/>
                        </a:cubicBezTo>
                        <a:cubicBezTo>
                          <a:pt x="473516" y="726018"/>
                          <a:pt x="401103" y="684495"/>
                          <a:pt x="307625" y="706398"/>
                        </a:cubicBezTo>
                        <a:cubicBezTo>
                          <a:pt x="214148" y="728301"/>
                          <a:pt x="122012" y="673665"/>
                          <a:pt x="0" y="706398"/>
                        </a:cubicBezTo>
                        <a:cubicBezTo>
                          <a:pt x="-18659" y="545872"/>
                          <a:pt x="463" y="493611"/>
                          <a:pt x="0" y="346135"/>
                        </a:cubicBezTo>
                        <a:cubicBezTo>
                          <a:pt x="-463" y="198659"/>
                          <a:pt x="17290" y="16667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71E80E6-C831-440D-93A8-66CFFB275752}"/>
              </a:ext>
            </a:extLst>
          </p:cNvPr>
          <p:cNvSpPr txBox="1"/>
          <p:nvPr/>
        </p:nvSpPr>
        <p:spPr>
          <a:xfrm>
            <a:off x="2137197" y="3559524"/>
            <a:ext cx="4191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9CA35696-F411-4A1F-ADB9-621D92F29634}"/>
              </a:ext>
            </a:extLst>
          </p:cNvPr>
          <p:cNvGrpSpPr/>
          <p:nvPr/>
        </p:nvGrpSpPr>
        <p:grpSpPr>
          <a:xfrm>
            <a:off x="919559" y="2468398"/>
            <a:ext cx="1701962" cy="1022371"/>
            <a:chOff x="779302" y="2606654"/>
            <a:chExt cx="1701962" cy="1022371"/>
          </a:xfrm>
        </p:grpSpPr>
        <p:sp>
          <p:nvSpPr>
            <p:cNvPr id="30" name="Callout: Down Arrow 29">
              <a:extLst>
                <a:ext uri="{FF2B5EF4-FFF2-40B4-BE49-F238E27FC236}">
                  <a16:creationId xmlns:a16="http://schemas.microsoft.com/office/drawing/2014/main" id="{008AFD36-E83A-40E3-87DE-07BE4E1B65F2}"/>
                </a:ext>
              </a:extLst>
            </p:cNvPr>
            <p:cNvSpPr/>
            <p:nvPr/>
          </p:nvSpPr>
          <p:spPr>
            <a:xfrm>
              <a:off x="779302" y="2606654"/>
              <a:ext cx="1701962" cy="1022371"/>
            </a:xfrm>
            <a:prstGeom prst="downArrowCallout">
              <a:avLst>
                <a:gd name="adj1" fmla="val 14541"/>
                <a:gd name="adj2" fmla="val 18394"/>
                <a:gd name="adj3" fmla="val 17568"/>
                <a:gd name="adj4" fmla="val 72684"/>
              </a:avLst>
            </a:prstGeom>
            <a:solidFill>
              <a:schemeClr val="bg1"/>
            </a:solidFill>
            <a:ln w="1905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D73344C-1276-4E4B-8639-6B303A713BC8}"/>
                </a:ext>
              </a:extLst>
            </p:cNvPr>
            <p:cNvSpPr txBox="1"/>
            <p:nvPr/>
          </p:nvSpPr>
          <p:spPr>
            <a:xfrm>
              <a:off x="820591" y="2631243"/>
              <a:ext cx="1619381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tx1"/>
                  </a:solidFill>
                </a:rPr>
                <a:t>There are 8 equal parts.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F6A09AD-2222-4B87-B2CF-070748F36F8E}"/>
              </a:ext>
            </a:extLst>
          </p:cNvPr>
          <p:cNvGrpSpPr/>
          <p:nvPr/>
        </p:nvGrpSpPr>
        <p:grpSpPr>
          <a:xfrm>
            <a:off x="874115" y="4750687"/>
            <a:ext cx="1792845" cy="1022371"/>
            <a:chOff x="779301" y="2606653"/>
            <a:chExt cx="1792845" cy="1022371"/>
          </a:xfrm>
        </p:grpSpPr>
        <p:sp>
          <p:nvSpPr>
            <p:cNvPr id="33" name="Callout: Down Arrow 32">
              <a:extLst>
                <a:ext uri="{FF2B5EF4-FFF2-40B4-BE49-F238E27FC236}">
                  <a16:creationId xmlns:a16="http://schemas.microsoft.com/office/drawing/2014/main" id="{4626FB51-DA65-431F-9964-B025022308CE}"/>
                </a:ext>
              </a:extLst>
            </p:cNvPr>
            <p:cNvSpPr/>
            <p:nvPr/>
          </p:nvSpPr>
          <p:spPr>
            <a:xfrm rot="10800000">
              <a:off x="779302" y="2606653"/>
              <a:ext cx="1792844" cy="1022371"/>
            </a:xfrm>
            <a:prstGeom prst="downArrowCallout">
              <a:avLst>
                <a:gd name="adj1" fmla="val 14541"/>
                <a:gd name="adj2" fmla="val 18394"/>
                <a:gd name="adj3" fmla="val 17568"/>
                <a:gd name="adj4" fmla="val 72684"/>
              </a:avLst>
            </a:prstGeom>
            <a:solidFill>
              <a:schemeClr val="bg1"/>
            </a:solidFill>
            <a:ln w="1905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2B573ADB-9541-4590-9693-BB6329BC93EF}"/>
                </a:ext>
              </a:extLst>
            </p:cNvPr>
            <p:cNvSpPr txBox="1"/>
            <p:nvPr/>
          </p:nvSpPr>
          <p:spPr>
            <a:xfrm>
              <a:off x="779301" y="2930298"/>
              <a:ext cx="1792844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tx1"/>
                  </a:solidFill>
                </a:rPr>
                <a:t>Each whole has 5 equal parts.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49431A44-AA17-4A26-91AA-AF43A67D8CE5}"/>
              </a:ext>
            </a:extLst>
          </p:cNvPr>
          <p:cNvGrpSpPr/>
          <p:nvPr/>
        </p:nvGrpSpPr>
        <p:grpSpPr>
          <a:xfrm>
            <a:off x="6457947" y="3780727"/>
            <a:ext cx="2238523" cy="506460"/>
            <a:chOff x="5472420" y="4283691"/>
            <a:chExt cx="1758960" cy="506460"/>
          </a:xfrm>
        </p:grpSpPr>
        <p:sp>
          <p:nvSpPr>
            <p:cNvPr id="45" name="Arrow: Pentagon 44">
              <a:extLst>
                <a:ext uri="{FF2B5EF4-FFF2-40B4-BE49-F238E27FC236}">
                  <a16:creationId xmlns:a16="http://schemas.microsoft.com/office/drawing/2014/main" id="{73F9C907-E48E-4D7F-88F1-72C049B0404C}"/>
                </a:ext>
              </a:extLst>
            </p:cNvPr>
            <p:cNvSpPr/>
            <p:nvPr/>
          </p:nvSpPr>
          <p:spPr>
            <a:xfrm rot="10800000">
              <a:off x="5472420" y="4283691"/>
              <a:ext cx="1630365" cy="506460"/>
            </a:xfrm>
            <a:prstGeom prst="homePlate">
              <a:avLst>
                <a:gd name="adj" fmla="val 19909"/>
              </a:avLst>
            </a:prstGeom>
            <a:solidFill>
              <a:srgbClr val="2C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BAA7B46A-E404-4E67-955E-BF86ED41B109}"/>
                </a:ext>
              </a:extLst>
            </p:cNvPr>
            <p:cNvSpPr txBox="1"/>
            <p:nvPr/>
          </p:nvSpPr>
          <p:spPr>
            <a:xfrm>
              <a:off x="5578112" y="4352255"/>
              <a:ext cx="165326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800" b="1" dirty="0">
                  <a:solidFill>
                    <a:schemeClr val="bg1"/>
                  </a:solidFill>
                </a:rPr>
                <a:t>8 ÷ 5 = 1 r 3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81F2C052-AC32-40A5-B219-5E0D35483E95}"/>
              </a:ext>
            </a:extLst>
          </p:cNvPr>
          <p:cNvGrpSpPr/>
          <p:nvPr/>
        </p:nvGrpSpPr>
        <p:grpSpPr>
          <a:xfrm>
            <a:off x="4900041" y="4676783"/>
            <a:ext cx="508203" cy="513459"/>
            <a:chOff x="2828722" y="3245048"/>
            <a:chExt cx="508203" cy="513459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0ED30FB3-FA2B-4A85-B502-D2F9B0404FF2}"/>
                </a:ext>
              </a:extLst>
            </p:cNvPr>
            <p:cNvSpPr/>
            <p:nvPr/>
          </p:nvSpPr>
          <p:spPr>
            <a:xfrm>
              <a:off x="2828722" y="3250304"/>
              <a:ext cx="508203" cy="508203"/>
            </a:xfrm>
            <a:prstGeom prst="ellipse">
              <a:avLst/>
            </a:prstGeom>
            <a:solidFill>
              <a:srgbClr val="F08214"/>
            </a:solidFill>
            <a:ln>
              <a:solidFill>
                <a:schemeClr val="bg1"/>
              </a:solidFill>
            </a:ln>
            <a:effectLst>
              <a:outerShdw blurRad="12700" dist="25400" dir="19260000" algn="ctr" rotWithShape="0">
                <a:srgbClr val="0000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FFB4BCE6-B939-4B42-B59C-33E7BCFDE8FF}"/>
                </a:ext>
              </a:extLst>
            </p:cNvPr>
            <p:cNvGrpSpPr/>
            <p:nvPr/>
          </p:nvGrpSpPr>
          <p:grpSpPr>
            <a:xfrm>
              <a:off x="2873273" y="3245048"/>
              <a:ext cx="419100" cy="503561"/>
              <a:chOff x="1303020" y="3844292"/>
              <a:chExt cx="419100" cy="503561"/>
            </a:xfrm>
          </p:grpSpPr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ECB7EDE2-DD0B-42AC-BC36-5F12F68B6F7C}"/>
                  </a:ext>
                </a:extLst>
              </p:cNvPr>
              <p:cNvSpPr txBox="1"/>
              <p:nvPr/>
            </p:nvSpPr>
            <p:spPr>
              <a:xfrm>
                <a:off x="1303020" y="3844292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2DDFC660-EAF7-4C58-91F0-3CB3CE717A38}"/>
                  </a:ext>
                </a:extLst>
              </p:cNvPr>
              <p:cNvCxnSpPr/>
              <p:nvPr/>
            </p:nvCxnSpPr>
            <p:spPr>
              <a:xfrm>
                <a:off x="1460184" y="4101879"/>
                <a:ext cx="108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866437AD-81B1-425F-BF25-286D1D214800}"/>
                  </a:ext>
                </a:extLst>
              </p:cNvPr>
              <p:cNvSpPr txBox="1"/>
              <p:nvPr/>
            </p:nvSpPr>
            <p:spPr>
              <a:xfrm>
                <a:off x="1303020" y="4040076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EB4E31B1-06A3-432E-AF3F-41BA608DF53F}"/>
              </a:ext>
            </a:extLst>
          </p:cNvPr>
          <p:cNvGrpSpPr/>
          <p:nvPr/>
        </p:nvGrpSpPr>
        <p:grpSpPr>
          <a:xfrm>
            <a:off x="5556355" y="4676783"/>
            <a:ext cx="508203" cy="513459"/>
            <a:chOff x="2828722" y="3245048"/>
            <a:chExt cx="508203" cy="513459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5F12CA75-DC4F-4F74-A615-4D2A155C0659}"/>
                </a:ext>
              </a:extLst>
            </p:cNvPr>
            <p:cNvSpPr/>
            <p:nvPr/>
          </p:nvSpPr>
          <p:spPr>
            <a:xfrm>
              <a:off x="2828722" y="3250304"/>
              <a:ext cx="508203" cy="508203"/>
            </a:xfrm>
            <a:prstGeom prst="ellipse">
              <a:avLst/>
            </a:prstGeom>
            <a:solidFill>
              <a:srgbClr val="F08214"/>
            </a:solidFill>
            <a:ln>
              <a:solidFill>
                <a:schemeClr val="bg1"/>
              </a:solidFill>
            </a:ln>
            <a:effectLst>
              <a:outerShdw blurRad="12700" dist="25400" dir="19260000" algn="ctr" rotWithShape="0">
                <a:srgbClr val="0000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3F781948-97FB-4234-BFCD-22B7E8E8698E}"/>
                </a:ext>
              </a:extLst>
            </p:cNvPr>
            <p:cNvGrpSpPr/>
            <p:nvPr/>
          </p:nvGrpSpPr>
          <p:grpSpPr>
            <a:xfrm>
              <a:off x="2873273" y="3245048"/>
              <a:ext cx="419100" cy="503561"/>
              <a:chOff x="1303020" y="3844292"/>
              <a:chExt cx="419100" cy="503561"/>
            </a:xfrm>
          </p:grpSpPr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5EE0ACCD-7129-4384-855F-B1831B313153}"/>
                  </a:ext>
                </a:extLst>
              </p:cNvPr>
              <p:cNvSpPr txBox="1"/>
              <p:nvPr/>
            </p:nvSpPr>
            <p:spPr>
              <a:xfrm>
                <a:off x="1303020" y="3844292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97579EE8-AE56-4B6D-80C7-9F8FA416F3EC}"/>
                  </a:ext>
                </a:extLst>
              </p:cNvPr>
              <p:cNvCxnSpPr/>
              <p:nvPr/>
            </p:nvCxnSpPr>
            <p:spPr>
              <a:xfrm>
                <a:off x="1460184" y="4101879"/>
                <a:ext cx="108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B3516D94-AF47-49D5-8546-823F6A4CDBC5}"/>
                  </a:ext>
                </a:extLst>
              </p:cNvPr>
              <p:cNvSpPr txBox="1"/>
              <p:nvPr/>
            </p:nvSpPr>
            <p:spPr>
              <a:xfrm>
                <a:off x="1303020" y="4040076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26E864B4-1A26-497B-AFC6-B80DE6A1C500}"/>
              </a:ext>
            </a:extLst>
          </p:cNvPr>
          <p:cNvGrpSpPr/>
          <p:nvPr/>
        </p:nvGrpSpPr>
        <p:grpSpPr>
          <a:xfrm>
            <a:off x="6212669" y="4676783"/>
            <a:ext cx="508203" cy="513459"/>
            <a:chOff x="2828722" y="3245048"/>
            <a:chExt cx="508203" cy="513459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26E6A377-F991-46B2-87BB-F9E8A6212199}"/>
                </a:ext>
              </a:extLst>
            </p:cNvPr>
            <p:cNvSpPr/>
            <p:nvPr/>
          </p:nvSpPr>
          <p:spPr>
            <a:xfrm>
              <a:off x="2828722" y="3250304"/>
              <a:ext cx="508203" cy="508203"/>
            </a:xfrm>
            <a:prstGeom prst="ellipse">
              <a:avLst/>
            </a:prstGeom>
            <a:solidFill>
              <a:srgbClr val="F08214"/>
            </a:solidFill>
            <a:ln>
              <a:solidFill>
                <a:schemeClr val="bg1"/>
              </a:solidFill>
            </a:ln>
            <a:effectLst>
              <a:outerShdw blurRad="12700" dist="25400" dir="19260000" algn="ctr" rotWithShape="0">
                <a:srgbClr val="0000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B5A47DB7-6DBC-47B7-850E-1772DC7ED5E7}"/>
                </a:ext>
              </a:extLst>
            </p:cNvPr>
            <p:cNvGrpSpPr/>
            <p:nvPr/>
          </p:nvGrpSpPr>
          <p:grpSpPr>
            <a:xfrm>
              <a:off x="2873273" y="3245048"/>
              <a:ext cx="419100" cy="503561"/>
              <a:chOff x="1303020" y="3844292"/>
              <a:chExt cx="419100" cy="503561"/>
            </a:xfrm>
          </p:grpSpPr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417EF896-DF17-419E-AA03-29F8FAB6C2AD}"/>
                  </a:ext>
                </a:extLst>
              </p:cNvPr>
              <p:cNvSpPr txBox="1"/>
              <p:nvPr/>
            </p:nvSpPr>
            <p:spPr>
              <a:xfrm>
                <a:off x="1303020" y="3844292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EF4255A6-E029-4162-B63C-F77D96618412}"/>
                  </a:ext>
                </a:extLst>
              </p:cNvPr>
              <p:cNvCxnSpPr/>
              <p:nvPr/>
            </p:nvCxnSpPr>
            <p:spPr>
              <a:xfrm>
                <a:off x="1460184" y="4101879"/>
                <a:ext cx="108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8F264250-7DC7-40C8-8422-16F8C138E229}"/>
                  </a:ext>
                </a:extLst>
              </p:cNvPr>
              <p:cNvSpPr txBox="1"/>
              <p:nvPr/>
            </p:nvSpPr>
            <p:spPr>
              <a:xfrm>
                <a:off x="1303020" y="4040076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A29ED889-0E30-4BA8-9538-1584A3A6B54C}"/>
              </a:ext>
            </a:extLst>
          </p:cNvPr>
          <p:cNvGrpSpPr/>
          <p:nvPr/>
        </p:nvGrpSpPr>
        <p:grpSpPr>
          <a:xfrm>
            <a:off x="6868983" y="4676783"/>
            <a:ext cx="508203" cy="513459"/>
            <a:chOff x="2828722" y="3245048"/>
            <a:chExt cx="508203" cy="513459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2BE55CDC-1429-485A-8C21-370C92CFBCC7}"/>
                </a:ext>
              </a:extLst>
            </p:cNvPr>
            <p:cNvSpPr/>
            <p:nvPr/>
          </p:nvSpPr>
          <p:spPr>
            <a:xfrm>
              <a:off x="2828722" y="3250304"/>
              <a:ext cx="508203" cy="508203"/>
            </a:xfrm>
            <a:prstGeom prst="ellipse">
              <a:avLst/>
            </a:prstGeom>
            <a:solidFill>
              <a:srgbClr val="F08214"/>
            </a:solidFill>
            <a:ln>
              <a:solidFill>
                <a:schemeClr val="bg1"/>
              </a:solidFill>
            </a:ln>
            <a:effectLst>
              <a:outerShdw blurRad="12700" dist="25400" dir="19260000" algn="ctr" rotWithShape="0">
                <a:srgbClr val="0000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7" name="Group 66">
              <a:extLst>
                <a:ext uri="{FF2B5EF4-FFF2-40B4-BE49-F238E27FC236}">
                  <a16:creationId xmlns:a16="http://schemas.microsoft.com/office/drawing/2014/main" id="{B935AAFB-7C57-449A-A250-9171845FBB75}"/>
                </a:ext>
              </a:extLst>
            </p:cNvPr>
            <p:cNvGrpSpPr/>
            <p:nvPr/>
          </p:nvGrpSpPr>
          <p:grpSpPr>
            <a:xfrm>
              <a:off x="2873273" y="3245048"/>
              <a:ext cx="419100" cy="503561"/>
              <a:chOff x="1303020" y="3844292"/>
              <a:chExt cx="419100" cy="503561"/>
            </a:xfrm>
          </p:grpSpPr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4AF1DFF9-E9C7-4083-9798-79C300D7C601}"/>
                  </a:ext>
                </a:extLst>
              </p:cNvPr>
              <p:cNvSpPr txBox="1"/>
              <p:nvPr/>
            </p:nvSpPr>
            <p:spPr>
              <a:xfrm>
                <a:off x="1303020" y="3844292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69" name="Straight Connector 68">
                <a:extLst>
                  <a:ext uri="{FF2B5EF4-FFF2-40B4-BE49-F238E27FC236}">
                    <a16:creationId xmlns:a16="http://schemas.microsoft.com/office/drawing/2014/main" id="{6C3C2B79-64FD-4625-BE63-6B2686BEB938}"/>
                  </a:ext>
                </a:extLst>
              </p:cNvPr>
              <p:cNvCxnSpPr/>
              <p:nvPr/>
            </p:nvCxnSpPr>
            <p:spPr>
              <a:xfrm>
                <a:off x="1460184" y="4101879"/>
                <a:ext cx="108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06015216-1509-452D-8D4C-A168AA79345E}"/>
                  </a:ext>
                </a:extLst>
              </p:cNvPr>
              <p:cNvSpPr txBox="1"/>
              <p:nvPr/>
            </p:nvSpPr>
            <p:spPr>
              <a:xfrm>
                <a:off x="1303020" y="4040076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2C37B7BC-CBCB-4AA6-9F74-89510433D754}"/>
              </a:ext>
            </a:extLst>
          </p:cNvPr>
          <p:cNvGrpSpPr/>
          <p:nvPr/>
        </p:nvGrpSpPr>
        <p:grpSpPr>
          <a:xfrm>
            <a:off x="7525296" y="4676783"/>
            <a:ext cx="508203" cy="513459"/>
            <a:chOff x="2828722" y="3245048"/>
            <a:chExt cx="508203" cy="513459"/>
          </a:xfrm>
        </p:grpSpPr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E3D42B19-0410-4B19-9994-206CA6062A59}"/>
                </a:ext>
              </a:extLst>
            </p:cNvPr>
            <p:cNvSpPr/>
            <p:nvPr/>
          </p:nvSpPr>
          <p:spPr>
            <a:xfrm>
              <a:off x="2828722" y="3250304"/>
              <a:ext cx="508203" cy="508203"/>
            </a:xfrm>
            <a:prstGeom prst="ellipse">
              <a:avLst/>
            </a:prstGeom>
            <a:solidFill>
              <a:srgbClr val="F08214"/>
            </a:solidFill>
            <a:ln>
              <a:solidFill>
                <a:schemeClr val="bg1"/>
              </a:solidFill>
            </a:ln>
            <a:effectLst>
              <a:outerShdw blurRad="12700" dist="25400" dir="19260000" algn="ctr" rotWithShape="0">
                <a:srgbClr val="0000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44C325D7-FB8A-4475-AFE6-3F0CE5883C4B}"/>
                </a:ext>
              </a:extLst>
            </p:cNvPr>
            <p:cNvGrpSpPr/>
            <p:nvPr/>
          </p:nvGrpSpPr>
          <p:grpSpPr>
            <a:xfrm>
              <a:off x="2873273" y="3245048"/>
              <a:ext cx="419100" cy="503561"/>
              <a:chOff x="1303020" y="3844292"/>
              <a:chExt cx="419100" cy="503561"/>
            </a:xfrm>
          </p:grpSpPr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03D88814-EFBB-4340-81C5-E914B4FBA327}"/>
                  </a:ext>
                </a:extLst>
              </p:cNvPr>
              <p:cNvSpPr txBox="1"/>
              <p:nvPr/>
            </p:nvSpPr>
            <p:spPr>
              <a:xfrm>
                <a:off x="1303020" y="3844292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16AAEE68-1EF4-4820-873F-5241C7737D92}"/>
                  </a:ext>
                </a:extLst>
              </p:cNvPr>
              <p:cNvCxnSpPr/>
              <p:nvPr/>
            </p:nvCxnSpPr>
            <p:spPr>
              <a:xfrm>
                <a:off x="1460184" y="4101879"/>
                <a:ext cx="108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E150F63F-23AD-4E33-B5F1-180327667D73}"/>
                  </a:ext>
                </a:extLst>
              </p:cNvPr>
              <p:cNvSpPr txBox="1"/>
              <p:nvPr/>
            </p:nvSpPr>
            <p:spPr>
              <a:xfrm>
                <a:off x="1303020" y="4040076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3E36DA98-8AB8-4856-B625-129F061102F5}"/>
              </a:ext>
            </a:extLst>
          </p:cNvPr>
          <p:cNvGrpSpPr/>
          <p:nvPr/>
        </p:nvGrpSpPr>
        <p:grpSpPr>
          <a:xfrm>
            <a:off x="4900041" y="5420111"/>
            <a:ext cx="508203" cy="513459"/>
            <a:chOff x="2828722" y="3245048"/>
            <a:chExt cx="508203" cy="513459"/>
          </a:xfrm>
        </p:grpSpPr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34EA6CBE-2EC9-405D-A3DA-233511E65884}"/>
                </a:ext>
              </a:extLst>
            </p:cNvPr>
            <p:cNvSpPr/>
            <p:nvPr/>
          </p:nvSpPr>
          <p:spPr>
            <a:xfrm>
              <a:off x="2828722" y="3250304"/>
              <a:ext cx="508203" cy="508203"/>
            </a:xfrm>
            <a:prstGeom prst="ellipse">
              <a:avLst/>
            </a:prstGeom>
            <a:solidFill>
              <a:srgbClr val="F08214"/>
            </a:solidFill>
            <a:ln>
              <a:solidFill>
                <a:schemeClr val="bg1"/>
              </a:solidFill>
            </a:ln>
            <a:effectLst>
              <a:outerShdw blurRad="12700" dist="25400" dir="19260000" algn="ctr" rotWithShape="0">
                <a:srgbClr val="0000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BBA5B2E3-CA6C-4D9D-A43D-2C2A609B6000}"/>
                </a:ext>
              </a:extLst>
            </p:cNvPr>
            <p:cNvGrpSpPr/>
            <p:nvPr/>
          </p:nvGrpSpPr>
          <p:grpSpPr>
            <a:xfrm>
              <a:off x="2873273" y="3245048"/>
              <a:ext cx="419100" cy="503561"/>
              <a:chOff x="1303020" y="3844292"/>
              <a:chExt cx="419100" cy="503561"/>
            </a:xfrm>
          </p:grpSpPr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A71DAD3F-AD33-4D10-9CBB-BB56A1EEE3BB}"/>
                  </a:ext>
                </a:extLst>
              </p:cNvPr>
              <p:cNvSpPr txBox="1"/>
              <p:nvPr/>
            </p:nvSpPr>
            <p:spPr>
              <a:xfrm>
                <a:off x="1303020" y="3844292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81" name="Straight Connector 80">
                <a:extLst>
                  <a:ext uri="{FF2B5EF4-FFF2-40B4-BE49-F238E27FC236}">
                    <a16:creationId xmlns:a16="http://schemas.microsoft.com/office/drawing/2014/main" id="{B16B4C94-C903-4D8E-A464-86A890CF01FB}"/>
                  </a:ext>
                </a:extLst>
              </p:cNvPr>
              <p:cNvCxnSpPr/>
              <p:nvPr/>
            </p:nvCxnSpPr>
            <p:spPr>
              <a:xfrm>
                <a:off x="1460184" y="4101879"/>
                <a:ext cx="108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90DE3B02-6F13-4DD9-A196-75AB02F0C4BD}"/>
                  </a:ext>
                </a:extLst>
              </p:cNvPr>
              <p:cNvSpPr txBox="1"/>
              <p:nvPr/>
            </p:nvSpPr>
            <p:spPr>
              <a:xfrm>
                <a:off x="1303020" y="4040076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6F713BBA-9AC3-4000-B5B4-E9F9BF316464}"/>
              </a:ext>
            </a:extLst>
          </p:cNvPr>
          <p:cNvGrpSpPr/>
          <p:nvPr/>
        </p:nvGrpSpPr>
        <p:grpSpPr>
          <a:xfrm>
            <a:off x="5556355" y="5420111"/>
            <a:ext cx="508203" cy="513459"/>
            <a:chOff x="2828722" y="3245048"/>
            <a:chExt cx="508203" cy="513459"/>
          </a:xfrm>
        </p:grpSpPr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5FE86CFD-F7C9-42C8-8194-CBB3E7F9C184}"/>
                </a:ext>
              </a:extLst>
            </p:cNvPr>
            <p:cNvSpPr/>
            <p:nvPr/>
          </p:nvSpPr>
          <p:spPr>
            <a:xfrm>
              <a:off x="2828722" y="3250304"/>
              <a:ext cx="508203" cy="508203"/>
            </a:xfrm>
            <a:prstGeom prst="ellipse">
              <a:avLst/>
            </a:prstGeom>
            <a:solidFill>
              <a:srgbClr val="F08214"/>
            </a:solidFill>
            <a:ln>
              <a:solidFill>
                <a:schemeClr val="bg1"/>
              </a:solidFill>
            </a:ln>
            <a:effectLst>
              <a:outerShdw blurRad="12700" dist="25400" dir="19260000" algn="ctr" rotWithShape="0">
                <a:srgbClr val="0000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0C56DFDC-C9BF-4752-B347-2A7FDB3CDEC6}"/>
                </a:ext>
              </a:extLst>
            </p:cNvPr>
            <p:cNvGrpSpPr/>
            <p:nvPr/>
          </p:nvGrpSpPr>
          <p:grpSpPr>
            <a:xfrm>
              <a:off x="2873273" y="3245048"/>
              <a:ext cx="419100" cy="503561"/>
              <a:chOff x="1303020" y="3844292"/>
              <a:chExt cx="419100" cy="503561"/>
            </a:xfrm>
          </p:grpSpPr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A4D892EF-8F47-4713-8278-43C67E795440}"/>
                  </a:ext>
                </a:extLst>
              </p:cNvPr>
              <p:cNvSpPr txBox="1"/>
              <p:nvPr/>
            </p:nvSpPr>
            <p:spPr>
              <a:xfrm>
                <a:off x="1303020" y="3844292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00BB89C2-BB87-4A84-95B2-68B227CBD63A}"/>
                  </a:ext>
                </a:extLst>
              </p:cNvPr>
              <p:cNvCxnSpPr/>
              <p:nvPr/>
            </p:nvCxnSpPr>
            <p:spPr>
              <a:xfrm>
                <a:off x="1460184" y="4101879"/>
                <a:ext cx="108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40167CD1-0466-4513-922C-ECD17499A808}"/>
                  </a:ext>
                </a:extLst>
              </p:cNvPr>
              <p:cNvSpPr txBox="1"/>
              <p:nvPr/>
            </p:nvSpPr>
            <p:spPr>
              <a:xfrm>
                <a:off x="1303020" y="4040076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EF3E4A16-5D0B-402A-B181-E0398C9FA2AD}"/>
              </a:ext>
            </a:extLst>
          </p:cNvPr>
          <p:cNvGrpSpPr/>
          <p:nvPr/>
        </p:nvGrpSpPr>
        <p:grpSpPr>
          <a:xfrm>
            <a:off x="6212669" y="5420111"/>
            <a:ext cx="508203" cy="513459"/>
            <a:chOff x="2828722" y="3245048"/>
            <a:chExt cx="508203" cy="513459"/>
          </a:xfrm>
        </p:grpSpPr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4D6A057D-B4C6-4C80-897E-7D3BA7817D60}"/>
                </a:ext>
              </a:extLst>
            </p:cNvPr>
            <p:cNvSpPr/>
            <p:nvPr/>
          </p:nvSpPr>
          <p:spPr>
            <a:xfrm>
              <a:off x="2828722" y="3250304"/>
              <a:ext cx="508203" cy="508203"/>
            </a:xfrm>
            <a:prstGeom prst="ellipse">
              <a:avLst/>
            </a:prstGeom>
            <a:solidFill>
              <a:srgbClr val="F08214"/>
            </a:solidFill>
            <a:ln>
              <a:solidFill>
                <a:schemeClr val="bg1"/>
              </a:solidFill>
            </a:ln>
            <a:effectLst>
              <a:outerShdw blurRad="12700" dist="25400" dir="19260000" algn="ctr" rotWithShape="0">
                <a:srgbClr val="0000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EB313DB9-D3DE-4683-B8CB-74B9B0F21F64}"/>
                </a:ext>
              </a:extLst>
            </p:cNvPr>
            <p:cNvGrpSpPr/>
            <p:nvPr/>
          </p:nvGrpSpPr>
          <p:grpSpPr>
            <a:xfrm>
              <a:off x="2873273" y="3245048"/>
              <a:ext cx="419100" cy="503561"/>
              <a:chOff x="1303020" y="3844292"/>
              <a:chExt cx="419100" cy="503561"/>
            </a:xfrm>
          </p:grpSpPr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4D5C3229-4817-47F0-9237-474F648BA9D7}"/>
                  </a:ext>
                </a:extLst>
              </p:cNvPr>
              <p:cNvSpPr txBox="1"/>
              <p:nvPr/>
            </p:nvSpPr>
            <p:spPr>
              <a:xfrm>
                <a:off x="1303020" y="3844292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93" name="Straight Connector 92">
                <a:extLst>
                  <a:ext uri="{FF2B5EF4-FFF2-40B4-BE49-F238E27FC236}">
                    <a16:creationId xmlns:a16="http://schemas.microsoft.com/office/drawing/2014/main" id="{D8026B1A-7190-4B2F-BD6C-259E3B9259D7}"/>
                  </a:ext>
                </a:extLst>
              </p:cNvPr>
              <p:cNvCxnSpPr/>
              <p:nvPr/>
            </p:nvCxnSpPr>
            <p:spPr>
              <a:xfrm>
                <a:off x="1460184" y="4101879"/>
                <a:ext cx="108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7BC6945D-670C-43C0-81E3-F0B68E32AC03}"/>
                  </a:ext>
                </a:extLst>
              </p:cNvPr>
              <p:cNvSpPr txBox="1"/>
              <p:nvPr/>
            </p:nvSpPr>
            <p:spPr>
              <a:xfrm>
                <a:off x="1303020" y="4040076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</p:grpSp>
      <p:sp>
        <p:nvSpPr>
          <p:cNvPr id="95" name="Rectangle 94">
            <a:extLst>
              <a:ext uri="{FF2B5EF4-FFF2-40B4-BE49-F238E27FC236}">
                <a16:creationId xmlns:a16="http://schemas.microsoft.com/office/drawing/2014/main" id="{0AB29688-228D-424F-BE76-4B5126631D7A}"/>
              </a:ext>
            </a:extLst>
          </p:cNvPr>
          <p:cNvSpPr/>
          <p:nvPr/>
        </p:nvSpPr>
        <p:spPr>
          <a:xfrm>
            <a:off x="4719319" y="4539931"/>
            <a:ext cx="3505122" cy="779866"/>
          </a:xfrm>
          <a:prstGeom prst="rect">
            <a:avLst/>
          </a:pr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3BDCC1D-FB50-4F64-BEB9-C943B9BC4B94}"/>
              </a:ext>
            </a:extLst>
          </p:cNvPr>
          <p:cNvSpPr txBox="1"/>
          <p:nvPr/>
        </p:nvSpPr>
        <p:spPr>
          <a:xfrm>
            <a:off x="3514588" y="3312528"/>
            <a:ext cx="4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699327"/>
                </a:solidFill>
              </a:rPr>
              <a:t>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9E9752-7939-4FA1-A73B-DB3CD999567C}"/>
              </a:ext>
            </a:extLst>
          </p:cNvPr>
          <p:cNvSpPr txBox="1"/>
          <p:nvPr/>
        </p:nvSpPr>
        <p:spPr>
          <a:xfrm>
            <a:off x="2874491" y="3559524"/>
            <a:ext cx="4191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rgbClr val="699327"/>
                </a:solidFill>
              </a:rPr>
              <a:t>1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088D4C99-6CF4-43A8-8662-3AAC80749A0B}"/>
              </a:ext>
            </a:extLst>
          </p:cNvPr>
          <p:cNvSpPr txBox="1"/>
          <p:nvPr/>
        </p:nvSpPr>
        <p:spPr>
          <a:xfrm>
            <a:off x="3524885" y="4015319"/>
            <a:ext cx="4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5</a:t>
            </a:r>
          </a:p>
        </p:txBody>
      </p:sp>
      <p:pic>
        <p:nvPicPr>
          <p:cNvPr id="97" name="Picture 96" descr="A black rectangle with a white rectangle&#10;&#10;Description automatically generated with low confidence">
            <a:extLst>
              <a:ext uri="{FF2B5EF4-FFF2-40B4-BE49-F238E27FC236}">
                <a16:creationId xmlns:a16="http://schemas.microsoft.com/office/drawing/2014/main" id="{368C290F-F78C-489A-B388-15E4F9BDB81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79" t="22056" b="8923"/>
          <a:stretch/>
        </p:blipFill>
        <p:spPr>
          <a:xfrm>
            <a:off x="8511132" y="1512650"/>
            <a:ext cx="632868" cy="473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057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95" grpId="0" animBg="1"/>
      <p:bldP spid="16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C29501E-B3FE-4E43-A9E4-19734B492EE5}"/>
              </a:ext>
            </a:extLst>
          </p:cNvPr>
          <p:cNvSpPr/>
          <p:nvPr/>
        </p:nvSpPr>
        <p:spPr>
          <a:xfrm>
            <a:off x="576263" y="1950799"/>
            <a:ext cx="7956550" cy="4357926"/>
          </a:xfrm>
          <a:prstGeom prst="rect">
            <a:avLst/>
          </a:prstGeom>
          <a:solidFill>
            <a:srgbClr val="D0F3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03A23F1-B4D7-40DB-ABE1-E3B5AC9DA7F3}"/>
              </a:ext>
            </a:extLst>
          </p:cNvPr>
          <p:cNvSpPr/>
          <p:nvPr/>
        </p:nvSpPr>
        <p:spPr>
          <a:xfrm>
            <a:off x="4312920" y="1950799"/>
            <a:ext cx="4219893" cy="4357926"/>
          </a:xfrm>
          <a:custGeom>
            <a:avLst/>
            <a:gdLst>
              <a:gd name="connsiteX0" fmla="*/ 0 w 4219893"/>
              <a:gd name="connsiteY0" fmla="*/ 0 h 4357926"/>
              <a:gd name="connsiteX1" fmla="*/ 4219893 w 4219893"/>
              <a:gd name="connsiteY1" fmla="*/ 0 h 4357926"/>
              <a:gd name="connsiteX2" fmla="*/ 4219893 w 4219893"/>
              <a:gd name="connsiteY2" fmla="*/ 4357926 h 4357926"/>
              <a:gd name="connsiteX3" fmla="*/ 0 w 4219893"/>
              <a:gd name="connsiteY3" fmla="*/ 4357926 h 4357926"/>
              <a:gd name="connsiteX4" fmla="*/ 0 w 4219893"/>
              <a:gd name="connsiteY4" fmla="*/ 0 h 4357926"/>
              <a:gd name="connsiteX0" fmla="*/ 403860 w 4219893"/>
              <a:gd name="connsiteY0" fmla="*/ 7620 h 4357926"/>
              <a:gd name="connsiteX1" fmla="*/ 4219893 w 4219893"/>
              <a:gd name="connsiteY1" fmla="*/ 0 h 4357926"/>
              <a:gd name="connsiteX2" fmla="*/ 4219893 w 4219893"/>
              <a:gd name="connsiteY2" fmla="*/ 4357926 h 4357926"/>
              <a:gd name="connsiteX3" fmla="*/ 0 w 4219893"/>
              <a:gd name="connsiteY3" fmla="*/ 4357926 h 4357926"/>
              <a:gd name="connsiteX4" fmla="*/ 403860 w 4219893"/>
              <a:gd name="connsiteY4" fmla="*/ 7620 h 4357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9893" h="4357926">
                <a:moveTo>
                  <a:pt x="403860" y="7620"/>
                </a:moveTo>
                <a:lnTo>
                  <a:pt x="4219893" y="0"/>
                </a:lnTo>
                <a:lnTo>
                  <a:pt x="4219893" y="4357926"/>
                </a:lnTo>
                <a:lnTo>
                  <a:pt x="0" y="4357926"/>
                </a:lnTo>
                <a:lnTo>
                  <a:pt x="403860" y="7620"/>
                </a:lnTo>
                <a:close/>
              </a:path>
            </a:pathLst>
          </a:custGeom>
          <a:blipFill>
            <a:blip r:embed="rId2"/>
            <a:stretch>
              <a:fillRect l="-60456" r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19B2DCA2-6DCD-4D6E-AB15-23211C5434F5}"/>
              </a:ext>
            </a:extLst>
          </p:cNvPr>
          <p:cNvGrpSpPr/>
          <p:nvPr/>
        </p:nvGrpSpPr>
        <p:grpSpPr>
          <a:xfrm>
            <a:off x="4451350" y="2165470"/>
            <a:ext cx="3773091" cy="980919"/>
            <a:chOff x="4451350" y="3139318"/>
            <a:chExt cx="3773091" cy="1053221"/>
          </a:xfrm>
        </p:grpSpPr>
        <p:sp>
          <p:nvSpPr>
            <p:cNvPr id="41" name="Arrow: Pentagon 40">
              <a:extLst>
                <a:ext uri="{FF2B5EF4-FFF2-40B4-BE49-F238E27FC236}">
                  <a16:creationId xmlns:a16="http://schemas.microsoft.com/office/drawing/2014/main" id="{12ABB3C7-08DE-42AD-A252-1BF6A9C67D4C}"/>
                </a:ext>
              </a:extLst>
            </p:cNvPr>
            <p:cNvSpPr/>
            <p:nvPr/>
          </p:nvSpPr>
          <p:spPr>
            <a:xfrm>
              <a:off x="4451350" y="3139318"/>
              <a:ext cx="3773091" cy="1053221"/>
            </a:xfrm>
            <a:prstGeom prst="homePlate">
              <a:avLst>
                <a:gd name="adj" fmla="val 9528"/>
              </a:avLst>
            </a:prstGeom>
            <a:solidFill>
              <a:schemeClr val="bg1"/>
            </a:solidFill>
            <a:ln w="28575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96416BE9-C6FD-4FD6-AAE6-86E7D2D3F5F0}"/>
                </a:ext>
              </a:extLst>
            </p:cNvPr>
            <p:cNvSpPr txBox="1"/>
            <p:nvPr/>
          </p:nvSpPr>
          <p:spPr>
            <a:xfrm>
              <a:off x="4872078" y="3165647"/>
              <a:ext cx="3311073" cy="9913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dirty="0"/>
                <a:t>We can use division to find out the number of wholes and remainder parts.</a:t>
              </a:r>
            </a:p>
          </p:txBody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04F712F5-0FF4-4D64-9E17-A97721ACAA48}"/>
              </a:ext>
            </a:extLst>
          </p:cNvPr>
          <p:cNvSpPr/>
          <p:nvPr/>
        </p:nvSpPr>
        <p:spPr>
          <a:xfrm>
            <a:off x="576263" y="1938099"/>
            <a:ext cx="4143056" cy="4370626"/>
          </a:xfrm>
          <a:custGeom>
            <a:avLst/>
            <a:gdLst>
              <a:gd name="connsiteX0" fmla="*/ 0 w 3736656"/>
              <a:gd name="connsiteY0" fmla="*/ 0 h 4357926"/>
              <a:gd name="connsiteX1" fmla="*/ 3736656 w 3736656"/>
              <a:gd name="connsiteY1" fmla="*/ 0 h 4357926"/>
              <a:gd name="connsiteX2" fmla="*/ 3736656 w 3736656"/>
              <a:gd name="connsiteY2" fmla="*/ 4357926 h 4357926"/>
              <a:gd name="connsiteX3" fmla="*/ 0 w 3736656"/>
              <a:gd name="connsiteY3" fmla="*/ 4357926 h 4357926"/>
              <a:gd name="connsiteX4" fmla="*/ 0 w 3736656"/>
              <a:gd name="connsiteY4" fmla="*/ 0 h 4357926"/>
              <a:gd name="connsiteX0" fmla="*/ 0 w 4143056"/>
              <a:gd name="connsiteY0" fmla="*/ 12700 h 4370626"/>
              <a:gd name="connsiteX1" fmla="*/ 4143056 w 4143056"/>
              <a:gd name="connsiteY1" fmla="*/ 0 h 4370626"/>
              <a:gd name="connsiteX2" fmla="*/ 3736656 w 4143056"/>
              <a:gd name="connsiteY2" fmla="*/ 4370626 h 4370626"/>
              <a:gd name="connsiteX3" fmla="*/ 0 w 4143056"/>
              <a:gd name="connsiteY3" fmla="*/ 4370626 h 4370626"/>
              <a:gd name="connsiteX4" fmla="*/ 0 w 4143056"/>
              <a:gd name="connsiteY4" fmla="*/ 12700 h 437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3056" h="4370626">
                <a:moveTo>
                  <a:pt x="0" y="12700"/>
                </a:moveTo>
                <a:lnTo>
                  <a:pt x="4143056" y="0"/>
                </a:lnTo>
                <a:lnTo>
                  <a:pt x="3736656" y="4370626"/>
                </a:lnTo>
                <a:lnTo>
                  <a:pt x="0" y="4370626"/>
                </a:lnTo>
                <a:lnTo>
                  <a:pt x="0" y="12700"/>
                </a:lnTo>
                <a:close/>
              </a:path>
            </a:pathLst>
          </a:custGeom>
          <a:solidFill>
            <a:srgbClr val="D0F3F4"/>
          </a:solidFill>
          <a:ln>
            <a:noFill/>
          </a:ln>
          <a:effectLst>
            <a:outerShdw blurRad="12700" dist="50800" algn="ctr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3D5551-2B10-4E62-ADB0-8585400334AE}"/>
              </a:ext>
            </a:extLst>
          </p:cNvPr>
          <p:cNvSpPr/>
          <p:nvPr/>
        </p:nvSpPr>
        <p:spPr>
          <a:xfrm>
            <a:off x="294255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n-GB" altLang="en-US" sz="3200" b="1" dirty="0"/>
              <a:t>Improper Fraction to Mixed Number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64CA459-6D78-4781-B697-14491F54978C}"/>
              </a:ext>
            </a:extLst>
          </p:cNvPr>
          <p:cNvGrpSpPr/>
          <p:nvPr/>
        </p:nvGrpSpPr>
        <p:grpSpPr>
          <a:xfrm>
            <a:off x="576263" y="1503128"/>
            <a:ext cx="7956550" cy="604188"/>
            <a:chOff x="576263" y="1503128"/>
            <a:chExt cx="7956550" cy="604188"/>
          </a:xfrm>
        </p:grpSpPr>
        <p:sp>
          <p:nvSpPr>
            <p:cNvPr id="6" name="Arrow: Pentagon 5">
              <a:extLst>
                <a:ext uri="{FF2B5EF4-FFF2-40B4-BE49-F238E27FC236}">
                  <a16:creationId xmlns:a16="http://schemas.microsoft.com/office/drawing/2014/main" id="{47F7DF52-4006-444F-A99D-A2AC2EA10E23}"/>
                </a:ext>
              </a:extLst>
            </p:cNvPr>
            <p:cNvSpPr/>
            <p:nvPr/>
          </p:nvSpPr>
          <p:spPr>
            <a:xfrm rot="5400000">
              <a:off x="4252444" y="-2173053"/>
              <a:ext cx="604188" cy="7956550"/>
            </a:xfrm>
            <a:prstGeom prst="homePlate">
              <a:avLst>
                <a:gd name="adj" fmla="val 20061"/>
              </a:avLst>
            </a:prstGeom>
            <a:solidFill>
              <a:srgbClr val="2CB7BC"/>
            </a:solidFill>
            <a:ln>
              <a:noFill/>
            </a:ln>
            <a:effectLst>
              <a:outerShdw blurRad="12700" dist="38100" dir="5400000" algn="ctr" rotWithShape="0">
                <a:srgbClr val="000000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C3A8A17-4D6E-4A95-8A15-D0CB01C4CCC2}"/>
                </a:ext>
              </a:extLst>
            </p:cNvPr>
            <p:cNvSpPr txBox="1"/>
            <p:nvPr/>
          </p:nvSpPr>
          <p:spPr>
            <a:xfrm>
              <a:off x="1293812" y="1556187"/>
              <a:ext cx="657383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Let’s use division to convert a different improper fraction.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5D70A2D-C169-4D45-85B0-B3293293721F}"/>
              </a:ext>
            </a:extLst>
          </p:cNvPr>
          <p:cNvGrpSpPr/>
          <p:nvPr/>
        </p:nvGrpSpPr>
        <p:grpSpPr>
          <a:xfrm>
            <a:off x="1304032" y="3442742"/>
            <a:ext cx="863920" cy="1347409"/>
            <a:chOff x="1112591" y="3389798"/>
            <a:chExt cx="863920" cy="13474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0648DC8-04A8-41EF-9888-2D3644FF38B1}"/>
                </a:ext>
              </a:extLst>
            </p:cNvPr>
            <p:cNvSpPr txBox="1"/>
            <p:nvPr/>
          </p:nvSpPr>
          <p:spPr>
            <a:xfrm>
              <a:off x="1112591" y="3389798"/>
              <a:ext cx="86392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b="1" dirty="0"/>
                <a:t>20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EDCE43C-8C97-44D1-B141-CC1710FC3C59}"/>
                </a:ext>
              </a:extLst>
            </p:cNvPr>
            <p:cNvCxnSpPr/>
            <p:nvPr/>
          </p:nvCxnSpPr>
          <p:spPr>
            <a:xfrm>
              <a:off x="1320799" y="4063779"/>
              <a:ext cx="39600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66DD61D-088D-440D-AF6C-1AE3B8AC4A8D}"/>
                </a:ext>
              </a:extLst>
            </p:cNvPr>
            <p:cNvSpPr txBox="1"/>
            <p:nvPr/>
          </p:nvSpPr>
          <p:spPr>
            <a:xfrm>
              <a:off x="1303020" y="3967766"/>
              <a:ext cx="4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b="1" dirty="0"/>
                <a:t>6</a:t>
              </a:r>
            </a:p>
          </p:txBody>
        </p: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9B24F49-62A2-480A-8453-71B8C9D0F8D2}"/>
              </a:ext>
            </a:extLst>
          </p:cNvPr>
          <p:cNvCxnSpPr/>
          <p:nvPr/>
        </p:nvCxnSpPr>
        <p:spPr>
          <a:xfrm>
            <a:off x="3551534" y="4116723"/>
            <a:ext cx="36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FB2E727-F747-4FB7-87CA-E509B746F08F}"/>
              </a:ext>
            </a:extLst>
          </p:cNvPr>
          <p:cNvSpPr/>
          <p:nvPr/>
        </p:nvSpPr>
        <p:spPr>
          <a:xfrm>
            <a:off x="3457246" y="3364263"/>
            <a:ext cx="542599" cy="66597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981765707">
                  <a:custGeom>
                    <a:avLst/>
                    <a:gdLst>
                      <a:gd name="connsiteX0" fmla="*/ 0 w 615250"/>
                      <a:gd name="connsiteY0" fmla="*/ 0 h 706398"/>
                      <a:gd name="connsiteX1" fmla="*/ 301473 w 615250"/>
                      <a:gd name="connsiteY1" fmla="*/ 0 h 706398"/>
                      <a:gd name="connsiteX2" fmla="*/ 615250 w 615250"/>
                      <a:gd name="connsiteY2" fmla="*/ 0 h 706398"/>
                      <a:gd name="connsiteX3" fmla="*/ 615250 w 615250"/>
                      <a:gd name="connsiteY3" fmla="*/ 360263 h 706398"/>
                      <a:gd name="connsiteX4" fmla="*/ 615250 w 615250"/>
                      <a:gd name="connsiteY4" fmla="*/ 706398 h 706398"/>
                      <a:gd name="connsiteX5" fmla="*/ 301473 w 615250"/>
                      <a:gd name="connsiteY5" fmla="*/ 706398 h 706398"/>
                      <a:gd name="connsiteX6" fmla="*/ 0 w 615250"/>
                      <a:gd name="connsiteY6" fmla="*/ 706398 h 706398"/>
                      <a:gd name="connsiteX7" fmla="*/ 0 w 615250"/>
                      <a:gd name="connsiteY7" fmla="*/ 346135 h 706398"/>
                      <a:gd name="connsiteX8" fmla="*/ 0 w 615250"/>
                      <a:gd name="connsiteY8" fmla="*/ 0 h 706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15250" h="706398" fill="none" extrusionOk="0">
                        <a:moveTo>
                          <a:pt x="0" y="0"/>
                        </a:moveTo>
                        <a:cubicBezTo>
                          <a:pt x="86867" y="-9150"/>
                          <a:pt x="237987" y="14342"/>
                          <a:pt x="301473" y="0"/>
                        </a:cubicBezTo>
                        <a:cubicBezTo>
                          <a:pt x="364959" y="-14342"/>
                          <a:pt x="495578" y="12871"/>
                          <a:pt x="615250" y="0"/>
                        </a:cubicBezTo>
                        <a:cubicBezTo>
                          <a:pt x="634283" y="116252"/>
                          <a:pt x="609486" y="221137"/>
                          <a:pt x="615250" y="360263"/>
                        </a:cubicBezTo>
                        <a:cubicBezTo>
                          <a:pt x="621014" y="499389"/>
                          <a:pt x="610026" y="567782"/>
                          <a:pt x="615250" y="706398"/>
                        </a:cubicBezTo>
                        <a:cubicBezTo>
                          <a:pt x="517418" y="724958"/>
                          <a:pt x="409908" y="689430"/>
                          <a:pt x="301473" y="706398"/>
                        </a:cubicBezTo>
                        <a:cubicBezTo>
                          <a:pt x="193038" y="723366"/>
                          <a:pt x="150542" y="671334"/>
                          <a:pt x="0" y="706398"/>
                        </a:cubicBezTo>
                        <a:cubicBezTo>
                          <a:pt x="-35110" y="584998"/>
                          <a:pt x="40932" y="490455"/>
                          <a:pt x="0" y="346135"/>
                        </a:cubicBezTo>
                        <a:cubicBezTo>
                          <a:pt x="-40932" y="201815"/>
                          <a:pt x="20906" y="150768"/>
                          <a:pt x="0" y="0"/>
                        </a:cubicBezTo>
                        <a:close/>
                      </a:path>
                      <a:path w="615250" h="706398" stroke="0" extrusionOk="0">
                        <a:moveTo>
                          <a:pt x="0" y="0"/>
                        </a:moveTo>
                        <a:cubicBezTo>
                          <a:pt x="123339" y="-30840"/>
                          <a:pt x="213023" y="3596"/>
                          <a:pt x="319930" y="0"/>
                        </a:cubicBezTo>
                        <a:cubicBezTo>
                          <a:pt x="426837" y="-3596"/>
                          <a:pt x="492830" y="17147"/>
                          <a:pt x="615250" y="0"/>
                        </a:cubicBezTo>
                        <a:cubicBezTo>
                          <a:pt x="636723" y="143046"/>
                          <a:pt x="599847" y="251544"/>
                          <a:pt x="615250" y="339071"/>
                        </a:cubicBezTo>
                        <a:cubicBezTo>
                          <a:pt x="630653" y="426598"/>
                          <a:pt x="588718" y="557099"/>
                          <a:pt x="615250" y="706398"/>
                        </a:cubicBezTo>
                        <a:cubicBezTo>
                          <a:pt x="473516" y="726018"/>
                          <a:pt x="401103" y="684495"/>
                          <a:pt x="307625" y="706398"/>
                        </a:cubicBezTo>
                        <a:cubicBezTo>
                          <a:pt x="214148" y="728301"/>
                          <a:pt x="122012" y="673665"/>
                          <a:pt x="0" y="706398"/>
                        </a:cubicBezTo>
                        <a:cubicBezTo>
                          <a:pt x="-18659" y="545872"/>
                          <a:pt x="463" y="493611"/>
                          <a:pt x="0" y="346135"/>
                        </a:cubicBezTo>
                        <a:cubicBezTo>
                          <a:pt x="-463" y="198659"/>
                          <a:pt x="17290" y="16667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B4AF95D-B4EB-4AC8-86F8-382B358A7AA6}"/>
              </a:ext>
            </a:extLst>
          </p:cNvPr>
          <p:cNvSpPr/>
          <p:nvPr/>
        </p:nvSpPr>
        <p:spPr>
          <a:xfrm>
            <a:off x="2815270" y="3707630"/>
            <a:ext cx="542599" cy="8181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981765707">
                  <a:custGeom>
                    <a:avLst/>
                    <a:gdLst>
                      <a:gd name="connsiteX0" fmla="*/ 0 w 615250"/>
                      <a:gd name="connsiteY0" fmla="*/ 0 h 706398"/>
                      <a:gd name="connsiteX1" fmla="*/ 301473 w 615250"/>
                      <a:gd name="connsiteY1" fmla="*/ 0 h 706398"/>
                      <a:gd name="connsiteX2" fmla="*/ 615250 w 615250"/>
                      <a:gd name="connsiteY2" fmla="*/ 0 h 706398"/>
                      <a:gd name="connsiteX3" fmla="*/ 615250 w 615250"/>
                      <a:gd name="connsiteY3" fmla="*/ 360263 h 706398"/>
                      <a:gd name="connsiteX4" fmla="*/ 615250 w 615250"/>
                      <a:gd name="connsiteY4" fmla="*/ 706398 h 706398"/>
                      <a:gd name="connsiteX5" fmla="*/ 301473 w 615250"/>
                      <a:gd name="connsiteY5" fmla="*/ 706398 h 706398"/>
                      <a:gd name="connsiteX6" fmla="*/ 0 w 615250"/>
                      <a:gd name="connsiteY6" fmla="*/ 706398 h 706398"/>
                      <a:gd name="connsiteX7" fmla="*/ 0 w 615250"/>
                      <a:gd name="connsiteY7" fmla="*/ 346135 h 706398"/>
                      <a:gd name="connsiteX8" fmla="*/ 0 w 615250"/>
                      <a:gd name="connsiteY8" fmla="*/ 0 h 706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15250" h="706398" fill="none" extrusionOk="0">
                        <a:moveTo>
                          <a:pt x="0" y="0"/>
                        </a:moveTo>
                        <a:cubicBezTo>
                          <a:pt x="86867" y="-9150"/>
                          <a:pt x="237987" y="14342"/>
                          <a:pt x="301473" y="0"/>
                        </a:cubicBezTo>
                        <a:cubicBezTo>
                          <a:pt x="364959" y="-14342"/>
                          <a:pt x="495578" y="12871"/>
                          <a:pt x="615250" y="0"/>
                        </a:cubicBezTo>
                        <a:cubicBezTo>
                          <a:pt x="634283" y="116252"/>
                          <a:pt x="609486" y="221137"/>
                          <a:pt x="615250" y="360263"/>
                        </a:cubicBezTo>
                        <a:cubicBezTo>
                          <a:pt x="621014" y="499389"/>
                          <a:pt x="610026" y="567782"/>
                          <a:pt x="615250" y="706398"/>
                        </a:cubicBezTo>
                        <a:cubicBezTo>
                          <a:pt x="517418" y="724958"/>
                          <a:pt x="409908" y="689430"/>
                          <a:pt x="301473" y="706398"/>
                        </a:cubicBezTo>
                        <a:cubicBezTo>
                          <a:pt x="193038" y="723366"/>
                          <a:pt x="150542" y="671334"/>
                          <a:pt x="0" y="706398"/>
                        </a:cubicBezTo>
                        <a:cubicBezTo>
                          <a:pt x="-35110" y="584998"/>
                          <a:pt x="40932" y="490455"/>
                          <a:pt x="0" y="346135"/>
                        </a:cubicBezTo>
                        <a:cubicBezTo>
                          <a:pt x="-40932" y="201815"/>
                          <a:pt x="20906" y="150768"/>
                          <a:pt x="0" y="0"/>
                        </a:cubicBezTo>
                        <a:close/>
                      </a:path>
                      <a:path w="615250" h="706398" stroke="0" extrusionOk="0">
                        <a:moveTo>
                          <a:pt x="0" y="0"/>
                        </a:moveTo>
                        <a:cubicBezTo>
                          <a:pt x="123339" y="-30840"/>
                          <a:pt x="213023" y="3596"/>
                          <a:pt x="319930" y="0"/>
                        </a:cubicBezTo>
                        <a:cubicBezTo>
                          <a:pt x="426837" y="-3596"/>
                          <a:pt x="492830" y="17147"/>
                          <a:pt x="615250" y="0"/>
                        </a:cubicBezTo>
                        <a:cubicBezTo>
                          <a:pt x="636723" y="143046"/>
                          <a:pt x="599847" y="251544"/>
                          <a:pt x="615250" y="339071"/>
                        </a:cubicBezTo>
                        <a:cubicBezTo>
                          <a:pt x="630653" y="426598"/>
                          <a:pt x="588718" y="557099"/>
                          <a:pt x="615250" y="706398"/>
                        </a:cubicBezTo>
                        <a:cubicBezTo>
                          <a:pt x="473516" y="726018"/>
                          <a:pt x="401103" y="684495"/>
                          <a:pt x="307625" y="706398"/>
                        </a:cubicBezTo>
                        <a:cubicBezTo>
                          <a:pt x="214148" y="728301"/>
                          <a:pt x="122012" y="673665"/>
                          <a:pt x="0" y="706398"/>
                        </a:cubicBezTo>
                        <a:cubicBezTo>
                          <a:pt x="-18659" y="545872"/>
                          <a:pt x="463" y="493611"/>
                          <a:pt x="0" y="346135"/>
                        </a:cubicBezTo>
                        <a:cubicBezTo>
                          <a:pt x="-463" y="198659"/>
                          <a:pt x="17290" y="16667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71E80E6-C831-440D-93A8-66CFFB275752}"/>
              </a:ext>
            </a:extLst>
          </p:cNvPr>
          <p:cNvSpPr txBox="1"/>
          <p:nvPr/>
        </p:nvSpPr>
        <p:spPr>
          <a:xfrm>
            <a:off x="2205921" y="3559524"/>
            <a:ext cx="4191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9CA35696-F411-4A1F-ADB9-621D92F29634}"/>
              </a:ext>
            </a:extLst>
          </p:cNvPr>
          <p:cNvGrpSpPr/>
          <p:nvPr/>
        </p:nvGrpSpPr>
        <p:grpSpPr>
          <a:xfrm>
            <a:off x="850979" y="2468398"/>
            <a:ext cx="1701962" cy="1022371"/>
            <a:chOff x="779302" y="2606654"/>
            <a:chExt cx="1701962" cy="1022371"/>
          </a:xfrm>
        </p:grpSpPr>
        <p:sp>
          <p:nvSpPr>
            <p:cNvPr id="30" name="Callout: Down Arrow 29">
              <a:extLst>
                <a:ext uri="{FF2B5EF4-FFF2-40B4-BE49-F238E27FC236}">
                  <a16:creationId xmlns:a16="http://schemas.microsoft.com/office/drawing/2014/main" id="{008AFD36-E83A-40E3-87DE-07BE4E1B65F2}"/>
                </a:ext>
              </a:extLst>
            </p:cNvPr>
            <p:cNvSpPr/>
            <p:nvPr/>
          </p:nvSpPr>
          <p:spPr>
            <a:xfrm>
              <a:off x="779302" y="2606654"/>
              <a:ext cx="1701962" cy="1022371"/>
            </a:xfrm>
            <a:prstGeom prst="downArrowCallout">
              <a:avLst>
                <a:gd name="adj1" fmla="val 14541"/>
                <a:gd name="adj2" fmla="val 18394"/>
                <a:gd name="adj3" fmla="val 17568"/>
                <a:gd name="adj4" fmla="val 72684"/>
              </a:avLst>
            </a:prstGeom>
            <a:solidFill>
              <a:schemeClr val="bg1"/>
            </a:solidFill>
            <a:ln w="1905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D73344C-1276-4E4B-8639-6B303A713BC8}"/>
                </a:ext>
              </a:extLst>
            </p:cNvPr>
            <p:cNvSpPr txBox="1"/>
            <p:nvPr/>
          </p:nvSpPr>
          <p:spPr>
            <a:xfrm>
              <a:off x="820591" y="2631243"/>
              <a:ext cx="1619381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tx1"/>
                  </a:solidFill>
                </a:rPr>
                <a:t>There are 20 equal parts.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F6A09AD-2222-4B87-B2CF-070748F36F8E}"/>
              </a:ext>
            </a:extLst>
          </p:cNvPr>
          <p:cNvGrpSpPr/>
          <p:nvPr/>
        </p:nvGrpSpPr>
        <p:grpSpPr>
          <a:xfrm>
            <a:off x="805535" y="4750687"/>
            <a:ext cx="1792845" cy="1022371"/>
            <a:chOff x="779301" y="2606653"/>
            <a:chExt cx="1792845" cy="1022371"/>
          </a:xfrm>
        </p:grpSpPr>
        <p:sp>
          <p:nvSpPr>
            <p:cNvPr id="33" name="Callout: Down Arrow 32">
              <a:extLst>
                <a:ext uri="{FF2B5EF4-FFF2-40B4-BE49-F238E27FC236}">
                  <a16:creationId xmlns:a16="http://schemas.microsoft.com/office/drawing/2014/main" id="{4626FB51-DA65-431F-9964-B025022308CE}"/>
                </a:ext>
              </a:extLst>
            </p:cNvPr>
            <p:cNvSpPr/>
            <p:nvPr/>
          </p:nvSpPr>
          <p:spPr>
            <a:xfrm rot="10800000">
              <a:off x="779302" y="2606653"/>
              <a:ext cx="1792844" cy="1022371"/>
            </a:xfrm>
            <a:prstGeom prst="downArrowCallout">
              <a:avLst>
                <a:gd name="adj1" fmla="val 14541"/>
                <a:gd name="adj2" fmla="val 18394"/>
                <a:gd name="adj3" fmla="val 17568"/>
                <a:gd name="adj4" fmla="val 72684"/>
              </a:avLst>
            </a:prstGeom>
            <a:solidFill>
              <a:schemeClr val="bg1"/>
            </a:solidFill>
            <a:ln w="1905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2B573ADB-9541-4590-9693-BB6329BC93EF}"/>
                </a:ext>
              </a:extLst>
            </p:cNvPr>
            <p:cNvSpPr txBox="1"/>
            <p:nvPr/>
          </p:nvSpPr>
          <p:spPr>
            <a:xfrm>
              <a:off x="779301" y="2930298"/>
              <a:ext cx="1792844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tx1"/>
                  </a:solidFill>
                </a:rPr>
                <a:t>Each whole has 6 equal parts.</a:t>
              </a:r>
            </a:p>
          </p:txBody>
        </p:sp>
      </p:grpSp>
      <p:sp>
        <p:nvSpPr>
          <p:cNvPr id="95" name="Rectangle 94">
            <a:extLst>
              <a:ext uri="{FF2B5EF4-FFF2-40B4-BE49-F238E27FC236}">
                <a16:creationId xmlns:a16="http://schemas.microsoft.com/office/drawing/2014/main" id="{0AB29688-228D-424F-BE76-4B5126631D7A}"/>
              </a:ext>
            </a:extLst>
          </p:cNvPr>
          <p:cNvSpPr/>
          <p:nvPr/>
        </p:nvSpPr>
        <p:spPr>
          <a:xfrm>
            <a:off x="4849282" y="3284992"/>
            <a:ext cx="3443739" cy="569190"/>
          </a:xfrm>
          <a:prstGeom prst="rect">
            <a:avLst/>
          </a:pr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3BDCC1D-FB50-4F64-BEB9-C943B9BC4B94}"/>
              </a:ext>
            </a:extLst>
          </p:cNvPr>
          <p:cNvSpPr txBox="1"/>
          <p:nvPr/>
        </p:nvSpPr>
        <p:spPr>
          <a:xfrm>
            <a:off x="3514588" y="3312528"/>
            <a:ext cx="4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699327"/>
                </a:solidFill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9E9752-7939-4FA1-A73B-DB3CD999567C}"/>
              </a:ext>
            </a:extLst>
          </p:cNvPr>
          <p:cNvSpPr txBox="1"/>
          <p:nvPr/>
        </p:nvSpPr>
        <p:spPr>
          <a:xfrm>
            <a:off x="2874491" y="3559524"/>
            <a:ext cx="4191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rgbClr val="699327"/>
                </a:solidFill>
              </a:rPr>
              <a:t>3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088D4C99-6CF4-43A8-8662-3AAC80749A0B}"/>
              </a:ext>
            </a:extLst>
          </p:cNvPr>
          <p:cNvSpPr txBox="1"/>
          <p:nvPr/>
        </p:nvSpPr>
        <p:spPr>
          <a:xfrm>
            <a:off x="3524885" y="4015319"/>
            <a:ext cx="4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6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E825122-C53C-452C-B6E8-D6A32B8108E2}"/>
              </a:ext>
            </a:extLst>
          </p:cNvPr>
          <p:cNvGrpSpPr/>
          <p:nvPr/>
        </p:nvGrpSpPr>
        <p:grpSpPr>
          <a:xfrm>
            <a:off x="4981477" y="3312528"/>
            <a:ext cx="3162192" cy="503561"/>
            <a:chOff x="4981477" y="3597150"/>
            <a:chExt cx="3162192" cy="503561"/>
          </a:xfrm>
        </p:grpSpPr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81F2C052-AC32-40A5-B219-5E0D35483E95}"/>
                </a:ext>
              </a:extLst>
            </p:cNvPr>
            <p:cNvGrpSpPr/>
            <p:nvPr/>
          </p:nvGrpSpPr>
          <p:grpSpPr>
            <a:xfrm>
              <a:off x="4981477" y="3597150"/>
              <a:ext cx="461582" cy="503561"/>
              <a:chOff x="2852033" y="3245048"/>
              <a:chExt cx="461582" cy="503561"/>
            </a:xfrm>
          </p:grpSpPr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0ED30FB3-FA2B-4A85-B502-D2F9B0404FF2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FFB4BCE6-B939-4B42-B59C-33E7BCFDE8FF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50" name="TextBox 49">
                  <a:extLst>
                    <a:ext uri="{FF2B5EF4-FFF2-40B4-BE49-F238E27FC236}">
                      <a16:creationId xmlns:a16="http://schemas.microsoft.com/office/drawing/2014/main" id="{ECB7EDE2-DD0B-42AC-BC36-5F12F68B6F7C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51" name="Straight Connector 50">
                  <a:extLst>
                    <a:ext uri="{FF2B5EF4-FFF2-40B4-BE49-F238E27FC236}">
                      <a16:creationId xmlns:a16="http://schemas.microsoft.com/office/drawing/2014/main" id="{2DDFC660-EAF7-4C58-91F0-3CB3CE717A38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2" name="TextBox 51">
                  <a:extLst>
                    <a:ext uri="{FF2B5EF4-FFF2-40B4-BE49-F238E27FC236}">
                      <a16:creationId xmlns:a16="http://schemas.microsoft.com/office/drawing/2014/main" id="{866437AD-81B1-425F-BF25-286D1D214800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  <p:grpSp>
          <p:nvGrpSpPr>
            <p:cNvPr id="98" name="Group 97">
              <a:extLst>
                <a:ext uri="{FF2B5EF4-FFF2-40B4-BE49-F238E27FC236}">
                  <a16:creationId xmlns:a16="http://schemas.microsoft.com/office/drawing/2014/main" id="{BA02C3B3-85B3-48BF-9E91-3A76E1A5CACC}"/>
                </a:ext>
              </a:extLst>
            </p:cNvPr>
            <p:cNvGrpSpPr/>
            <p:nvPr/>
          </p:nvGrpSpPr>
          <p:grpSpPr>
            <a:xfrm>
              <a:off x="5521599" y="3597150"/>
              <a:ext cx="461582" cy="503561"/>
              <a:chOff x="2852033" y="3245048"/>
              <a:chExt cx="461582" cy="503561"/>
            </a:xfrm>
          </p:grpSpPr>
          <p:sp>
            <p:nvSpPr>
              <p:cNvPr id="99" name="Oval 98">
                <a:extLst>
                  <a:ext uri="{FF2B5EF4-FFF2-40B4-BE49-F238E27FC236}">
                    <a16:creationId xmlns:a16="http://schemas.microsoft.com/office/drawing/2014/main" id="{6358DBB2-166F-4828-AF35-B10FBD8D07CA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00" name="Group 99">
                <a:extLst>
                  <a:ext uri="{FF2B5EF4-FFF2-40B4-BE49-F238E27FC236}">
                    <a16:creationId xmlns:a16="http://schemas.microsoft.com/office/drawing/2014/main" id="{8638C869-5262-47F4-A958-C0D64C70385F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101" name="TextBox 100">
                  <a:extLst>
                    <a:ext uri="{FF2B5EF4-FFF2-40B4-BE49-F238E27FC236}">
                      <a16:creationId xmlns:a16="http://schemas.microsoft.com/office/drawing/2014/main" id="{52550E75-F4C8-468C-A1EC-2007127B1632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102" name="Straight Connector 101">
                  <a:extLst>
                    <a:ext uri="{FF2B5EF4-FFF2-40B4-BE49-F238E27FC236}">
                      <a16:creationId xmlns:a16="http://schemas.microsoft.com/office/drawing/2014/main" id="{5EC6F16C-E6B9-4D77-A112-8EB55482ADE1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3" name="TextBox 102">
                  <a:extLst>
                    <a:ext uri="{FF2B5EF4-FFF2-40B4-BE49-F238E27FC236}">
                      <a16:creationId xmlns:a16="http://schemas.microsoft.com/office/drawing/2014/main" id="{F2231558-DE88-40D3-8891-8872637117F6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  <p:grpSp>
          <p:nvGrpSpPr>
            <p:cNvPr id="104" name="Group 103">
              <a:extLst>
                <a:ext uri="{FF2B5EF4-FFF2-40B4-BE49-F238E27FC236}">
                  <a16:creationId xmlns:a16="http://schemas.microsoft.com/office/drawing/2014/main" id="{9B18E5F6-5E68-45A2-9292-3A4052AE9B3E}"/>
                </a:ext>
              </a:extLst>
            </p:cNvPr>
            <p:cNvGrpSpPr/>
            <p:nvPr/>
          </p:nvGrpSpPr>
          <p:grpSpPr>
            <a:xfrm>
              <a:off x="6061721" y="3597150"/>
              <a:ext cx="461582" cy="503561"/>
              <a:chOff x="2852033" y="3245048"/>
              <a:chExt cx="461582" cy="503561"/>
            </a:xfrm>
          </p:grpSpPr>
          <p:sp>
            <p:nvSpPr>
              <p:cNvPr id="105" name="Oval 104">
                <a:extLst>
                  <a:ext uri="{FF2B5EF4-FFF2-40B4-BE49-F238E27FC236}">
                    <a16:creationId xmlns:a16="http://schemas.microsoft.com/office/drawing/2014/main" id="{E8DBA928-DC42-4103-87D5-F816F8118881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06" name="Group 105">
                <a:extLst>
                  <a:ext uri="{FF2B5EF4-FFF2-40B4-BE49-F238E27FC236}">
                    <a16:creationId xmlns:a16="http://schemas.microsoft.com/office/drawing/2014/main" id="{F639E40E-47D5-42CC-A53C-6490C8DA7495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107" name="TextBox 106">
                  <a:extLst>
                    <a:ext uri="{FF2B5EF4-FFF2-40B4-BE49-F238E27FC236}">
                      <a16:creationId xmlns:a16="http://schemas.microsoft.com/office/drawing/2014/main" id="{C8E4161B-A5C9-4B17-ABAD-12E7AF572905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108" name="Straight Connector 107">
                  <a:extLst>
                    <a:ext uri="{FF2B5EF4-FFF2-40B4-BE49-F238E27FC236}">
                      <a16:creationId xmlns:a16="http://schemas.microsoft.com/office/drawing/2014/main" id="{B9939795-D042-43F0-89E3-8577D25CD8B5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9" name="TextBox 108">
                  <a:extLst>
                    <a:ext uri="{FF2B5EF4-FFF2-40B4-BE49-F238E27FC236}">
                      <a16:creationId xmlns:a16="http://schemas.microsoft.com/office/drawing/2014/main" id="{1A1B07DC-2509-463D-A7CF-6089F69576D2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id="{988B04FC-FB73-4E93-A223-CFDA47D3630D}"/>
                </a:ext>
              </a:extLst>
            </p:cNvPr>
            <p:cNvGrpSpPr/>
            <p:nvPr/>
          </p:nvGrpSpPr>
          <p:grpSpPr>
            <a:xfrm>
              <a:off x="6601843" y="3597150"/>
              <a:ext cx="461582" cy="503561"/>
              <a:chOff x="2852033" y="3245048"/>
              <a:chExt cx="461582" cy="503561"/>
            </a:xfrm>
          </p:grpSpPr>
          <p:sp>
            <p:nvSpPr>
              <p:cNvPr id="111" name="Oval 110">
                <a:extLst>
                  <a:ext uri="{FF2B5EF4-FFF2-40B4-BE49-F238E27FC236}">
                    <a16:creationId xmlns:a16="http://schemas.microsoft.com/office/drawing/2014/main" id="{DDFBECFD-41D3-4337-8419-091CBB75D6CF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12" name="Group 111">
                <a:extLst>
                  <a:ext uri="{FF2B5EF4-FFF2-40B4-BE49-F238E27FC236}">
                    <a16:creationId xmlns:a16="http://schemas.microsoft.com/office/drawing/2014/main" id="{6D5760E7-51B3-4F5A-8D15-9C6E2CF135FB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113" name="TextBox 112">
                  <a:extLst>
                    <a:ext uri="{FF2B5EF4-FFF2-40B4-BE49-F238E27FC236}">
                      <a16:creationId xmlns:a16="http://schemas.microsoft.com/office/drawing/2014/main" id="{64262A17-69CC-4D16-A613-CCFF47D74DEF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114" name="Straight Connector 113">
                  <a:extLst>
                    <a:ext uri="{FF2B5EF4-FFF2-40B4-BE49-F238E27FC236}">
                      <a16:creationId xmlns:a16="http://schemas.microsoft.com/office/drawing/2014/main" id="{04A4A659-D970-4F25-869F-472F6FDF25C6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5" name="TextBox 114">
                  <a:extLst>
                    <a:ext uri="{FF2B5EF4-FFF2-40B4-BE49-F238E27FC236}">
                      <a16:creationId xmlns:a16="http://schemas.microsoft.com/office/drawing/2014/main" id="{B8ABB878-0B8B-4F79-8AD5-B5F00F71CFC2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993CCBDB-8316-4F54-98CE-AB6AF33116F8}"/>
                </a:ext>
              </a:extLst>
            </p:cNvPr>
            <p:cNvGrpSpPr/>
            <p:nvPr/>
          </p:nvGrpSpPr>
          <p:grpSpPr>
            <a:xfrm>
              <a:off x="7141965" y="3597150"/>
              <a:ext cx="461582" cy="503561"/>
              <a:chOff x="2852033" y="3245048"/>
              <a:chExt cx="461582" cy="503561"/>
            </a:xfrm>
          </p:grpSpPr>
          <p:sp>
            <p:nvSpPr>
              <p:cNvPr id="117" name="Oval 116">
                <a:extLst>
                  <a:ext uri="{FF2B5EF4-FFF2-40B4-BE49-F238E27FC236}">
                    <a16:creationId xmlns:a16="http://schemas.microsoft.com/office/drawing/2014/main" id="{E45059A3-C44C-44E9-B66B-BDAED7CF6364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18" name="Group 117">
                <a:extLst>
                  <a:ext uri="{FF2B5EF4-FFF2-40B4-BE49-F238E27FC236}">
                    <a16:creationId xmlns:a16="http://schemas.microsoft.com/office/drawing/2014/main" id="{76AC9701-BF2D-4195-AF8B-06B1B5405D51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119" name="TextBox 118">
                  <a:extLst>
                    <a:ext uri="{FF2B5EF4-FFF2-40B4-BE49-F238E27FC236}">
                      <a16:creationId xmlns:a16="http://schemas.microsoft.com/office/drawing/2014/main" id="{B37C6F20-401E-45DB-ADD8-03E6AB701F74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120" name="Straight Connector 119">
                  <a:extLst>
                    <a:ext uri="{FF2B5EF4-FFF2-40B4-BE49-F238E27FC236}">
                      <a16:creationId xmlns:a16="http://schemas.microsoft.com/office/drawing/2014/main" id="{6FE13799-1082-4268-BF2E-5CBDC8606E0E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21" name="TextBox 120">
                  <a:extLst>
                    <a:ext uri="{FF2B5EF4-FFF2-40B4-BE49-F238E27FC236}">
                      <a16:creationId xmlns:a16="http://schemas.microsoft.com/office/drawing/2014/main" id="{AD0370FD-5977-4AA3-A389-EEC886408F85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  <p:grpSp>
          <p:nvGrpSpPr>
            <p:cNvPr id="122" name="Group 121">
              <a:extLst>
                <a:ext uri="{FF2B5EF4-FFF2-40B4-BE49-F238E27FC236}">
                  <a16:creationId xmlns:a16="http://schemas.microsoft.com/office/drawing/2014/main" id="{1E222A6E-BF72-42D2-A667-9A2F43086EFD}"/>
                </a:ext>
              </a:extLst>
            </p:cNvPr>
            <p:cNvGrpSpPr/>
            <p:nvPr/>
          </p:nvGrpSpPr>
          <p:grpSpPr>
            <a:xfrm>
              <a:off x="7682087" y="3597150"/>
              <a:ext cx="461582" cy="503561"/>
              <a:chOff x="2852033" y="3245048"/>
              <a:chExt cx="461582" cy="503561"/>
            </a:xfrm>
          </p:grpSpPr>
          <p:sp>
            <p:nvSpPr>
              <p:cNvPr id="123" name="Oval 122">
                <a:extLst>
                  <a:ext uri="{FF2B5EF4-FFF2-40B4-BE49-F238E27FC236}">
                    <a16:creationId xmlns:a16="http://schemas.microsoft.com/office/drawing/2014/main" id="{00A09977-BC79-4EAB-A78B-6A8D66370CAF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24" name="Group 123">
                <a:extLst>
                  <a:ext uri="{FF2B5EF4-FFF2-40B4-BE49-F238E27FC236}">
                    <a16:creationId xmlns:a16="http://schemas.microsoft.com/office/drawing/2014/main" id="{A85145B9-269D-47EA-A861-100CAE1D0F64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125" name="TextBox 124">
                  <a:extLst>
                    <a:ext uri="{FF2B5EF4-FFF2-40B4-BE49-F238E27FC236}">
                      <a16:creationId xmlns:a16="http://schemas.microsoft.com/office/drawing/2014/main" id="{104A8A94-99AE-4B20-818C-5B6E872AF794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126" name="Straight Connector 125">
                  <a:extLst>
                    <a:ext uri="{FF2B5EF4-FFF2-40B4-BE49-F238E27FC236}">
                      <a16:creationId xmlns:a16="http://schemas.microsoft.com/office/drawing/2014/main" id="{874C8249-7732-4B59-92D0-44C21E0F3552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27" name="TextBox 126">
                  <a:extLst>
                    <a:ext uri="{FF2B5EF4-FFF2-40B4-BE49-F238E27FC236}">
                      <a16:creationId xmlns:a16="http://schemas.microsoft.com/office/drawing/2014/main" id="{ADAD1DBD-8962-4D80-A3FD-8FB504BF4C0D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</p:grp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126C672D-7600-4726-A2BF-044858B3F56D}"/>
              </a:ext>
            </a:extLst>
          </p:cNvPr>
          <p:cNvGrpSpPr/>
          <p:nvPr/>
        </p:nvGrpSpPr>
        <p:grpSpPr>
          <a:xfrm>
            <a:off x="4981477" y="3947386"/>
            <a:ext cx="3162192" cy="503561"/>
            <a:chOff x="4981477" y="3597150"/>
            <a:chExt cx="3162192" cy="503561"/>
          </a:xfrm>
        </p:grpSpPr>
        <p:grpSp>
          <p:nvGrpSpPr>
            <p:cNvPr id="129" name="Group 128">
              <a:extLst>
                <a:ext uri="{FF2B5EF4-FFF2-40B4-BE49-F238E27FC236}">
                  <a16:creationId xmlns:a16="http://schemas.microsoft.com/office/drawing/2014/main" id="{C0F87075-CF73-4CB9-8219-BB207D61EC1A}"/>
                </a:ext>
              </a:extLst>
            </p:cNvPr>
            <p:cNvGrpSpPr/>
            <p:nvPr/>
          </p:nvGrpSpPr>
          <p:grpSpPr>
            <a:xfrm>
              <a:off x="4981477" y="3597150"/>
              <a:ext cx="461582" cy="503561"/>
              <a:chOff x="2852033" y="3245048"/>
              <a:chExt cx="461582" cy="503561"/>
            </a:xfrm>
          </p:grpSpPr>
          <p:sp>
            <p:nvSpPr>
              <p:cNvPr id="160" name="Oval 159">
                <a:extLst>
                  <a:ext uri="{FF2B5EF4-FFF2-40B4-BE49-F238E27FC236}">
                    <a16:creationId xmlns:a16="http://schemas.microsoft.com/office/drawing/2014/main" id="{260B393B-AA34-4C22-81E2-5DC714982C4E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61" name="Group 160">
                <a:extLst>
                  <a:ext uri="{FF2B5EF4-FFF2-40B4-BE49-F238E27FC236}">
                    <a16:creationId xmlns:a16="http://schemas.microsoft.com/office/drawing/2014/main" id="{34757815-DA06-4C67-B673-00EA41E1F7EA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162" name="TextBox 161">
                  <a:extLst>
                    <a:ext uri="{FF2B5EF4-FFF2-40B4-BE49-F238E27FC236}">
                      <a16:creationId xmlns:a16="http://schemas.microsoft.com/office/drawing/2014/main" id="{6B804799-F198-4A4E-A6D6-066CB48A1483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163" name="Straight Connector 162">
                  <a:extLst>
                    <a:ext uri="{FF2B5EF4-FFF2-40B4-BE49-F238E27FC236}">
                      <a16:creationId xmlns:a16="http://schemas.microsoft.com/office/drawing/2014/main" id="{0A6EF94F-0F37-4FC0-AD6D-CA5E3B4EF7DC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64" name="TextBox 163">
                  <a:extLst>
                    <a:ext uri="{FF2B5EF4-FFF2-40B4-BE49-F238E27FC236}">
                      <a16:creationId xmlns:a16="http://schemas.microsoft.com/office/drawing/2014/main" id="{8BC967FC-FB0F-4FA1-A718-F0E803E51D8A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  <p:grpSp>
          <p:nvGrpSpPr>
            <p:cNvPr id="130" name="Group 129">
              <a:extLst>
                <a:ext uri="{FF2B5EF4-FFF2-40B4-BE49-F238E27FC236}">
                  <a16:creationId xmlns:a16="http://schemas.microsoft.com/office/drawing/2014/main" id="{884C27A3-9B1A-4825-A512-8F1173DA481D}"/>
                </a:ext>
              </a:extLst>
            </p:cNvPr>
            <p:cNvGrpSpPr/>
            <p:nvPr/>
          </p:nvGrpSpPr>
          <p:grpSpPr>
            <a:xfrm>
              <a:off x="5521599" y="3597150"/>
              <a:ext cx="461582" cy="503561"/>
              <a:chOff x="2852033" y="3245048"/>
              <a:chExt cx="461582" cy="503561"/>
            </a:xfrm>
          </p:grpSpPr>
          <p:sp>
            <p:nvSpPr>
              <p:cNvPr id="155" name="Oval 154">
                <a:extLst>
                  <a:ext uri="{FF2B5EF4-FFF2-40B4-BE49-F238E27FC236}">
                    <a16:creationId xmlns:a16="http://schemas.microsoft.com/office/drawing/2014/main" id="{E4373C6F-EA1F-48B0-9A80-1B8848B42C32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56" name="Group 155">
                <a:extLst>
                  <a:ext uri="{FF2B5EF4-FFF2-40B4-BE49-F238E27FC236}">
                    <a16:creationId xmlns:a16="http://schemas.microsoft.com/office/drawing/2014/main" id="{2D24EC44-B543-451B-A180-8D5FCA00A477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157" name="TextBox 156">
                  <a:extLst>
                    <a:ext uri="{FF2B5EF4-FFF2-40B4-BE49-F238E27FC236}">
                      <a16:creationId xmlns:a16="http://schemas.microsoft.com/office/drawing/2014/main" id="{A29FE1C3-FE05-4144-9A59-0134982CE31A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158" name="Straight Connector 157">
                  <a:extLst>
                    <a:ext uri="{FF2B5EF4-FFF2-40B4-BE49-F238E27FC236}">
                      <a16:creationId xmlns:a16="http://schemas.microsoft.com/office/drawing/2014/main" id="{8515F785-62D4-4E8C-86F0-B4254E03874F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9" name="TextBox 158">
                  <a:extLst>
                    <a:ext uri="{FF2B5EF4-FFF2-40B4-BE49-F238E27FC236}">
                      <a16:creationId xmlns:a16="http://schemas.microsoft.com/office/drawing/2014/main" id="{C6101A75-4199-40D5-AB57-B71C8A18D433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  <p:grpSp>
          <p:nvGrpSpPr>
            <p:cNvPr id="131" name="Group 130">
              <a:extLst>
                <a:ext uri="{FF2B5EF4-FFF2-40B4-BE49-F238E27FC236}">
                  <a16:creationId xmlns:a16="http://schemas.microsoft.com/office/drawing/2014/main" id="{55A19EAD-B02E-4929-8825-0BE4825D5FE0}"/>
                </a:ext>
              </a:extLst>
            </p:cNvPr>
            <p:cNvGrpSpPr/>
            <p:nvPr/>
          </p:nvGrpSpPr>
          <p:grpSpPr>
            <a:xfrm>
              <a:off x="6061721" y="3597150"/>
              <a:ext cx="461582" cy="503561"/>
              <a:chOff x="2852033" y="3245048"/>
              <a:chExt cx="461582" cy="503561"/>
            </a:xfrm>
          </p:grpSpPr>
          <p:sp>
            <p:nvSpPr>
              <p:cNvPr id="150" name="Oval 149">
                <a:extLst>
                  <a:ext uri="{FF2B5EF4-FFF2-40B4-BE49-F238E27FC236}">
                    <a16:creationId xmlns:a16="http://schemas.microsoft.com/office/drawing/2014/main" id="{BBE7A119-C4A2-4D8D-BCE0-93030A2A95EC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51" name="Group 150">
                <a:extLst>
                  <a:ext uri="{FF2B5EF4-FFF2-40B4-BE49-F238E27FC236}">
                    <a16:creationId xmlns:a16="http://schemas.microsoft.com/office/drawing/2014/main" id="{E2F4361E-6419-4553-911F-FACBE0977011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152" name="TextBox 151">
                  <a:extLst>
                    <a:ext uri="{FF2B5EF4-FFF2-40B4-BE49-F238E27FC236}">
                      <a16:creationId xmlns:a16="http://schemas.microsoft.com/office/drawing/2014/main" id="{DAEC1187-D253-4DAA-A8FA-32A61DBFA2EE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153" name="Straight Connector 152">
                  <a:extLst>
                    <a:ext uri="{FF2B5EF4-FFF2-40B4-BE49-F238E27FC236}">
                      <a16:creationId xmlns:a16="http://schemas.microsoft.com/office/drawing/2014/main" id="{4D9779BE-694C-4F12-A0A6-9DB602CBAB03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4" name="TextBox 153">
                  <a:extLst>
                    <a:ext uri="{FF2B5EF4-FFF2-40B4-BE49-F238E27FC236}">
                      <a16:creationId xmlns:a16="http://schemas.microsoft.com/office/drawing/2014/main" id="{D934B1B0-1642-46EF-9FA1-FF202C4098C6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  <p:grpSp>
          <p:nvGrpSpPr>
            <p:cNvPr id="132" name="Group 131">
              <a:extLst>
                <a:ext uri="{FF2B5EF4-FFF2-40B4-BE49-F238E27FC236}">
                  <a16:creationId xmlns:a16="http://schemas.microsoft.com/office/drawing/2014/main" id="{884D2044-4114-4F31-B6E6-935FA6B9CCCB}"/>
                </a:ext>
              </a:extLst>
            </p:cNvPr>
            <p:cNvGrpSpPr/>
            <p:nvPr/>
          </p:nvGrpSpPr>
          <p:grpSpPr>
            <a:xfrm>
              <a:off x="6601843" y="3597150"/>
              <a:ext cx="461582" cy="503561"/>
              <a:chOff x="2852033" y="3245048"/>
              <a:chExt cx="461582" cy="503561"/>
            </a:xfrm>
          </p:grpSpPr>
          <p:sp>
            <p:nvSpPr>
              <p:cNvPr id="145" name="Oval 144">
                <a:extLst>
                  <a:ext uri="{FF2B5EF4-FFF2-40B4-BE49-F238E27FC236}">
                    <a16:creationId xmlns:a16="http://schemas.microsoft.com/office/drawing/2014/main" id="{C59B23B3-330C-4652-B7E9-8A0FB01F5511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46" name="Group 145">
                <a:extLst>
                  <a:ext uri="{FF2B5EF4-FFF2-40B4-BE49-F238E27FC236}">
                    <a16:creationId xmlns:a16="http://schemas.microsoft.com/office/drawing/2014/main" id="{EBE52670-92D9-4180-B348-798735B13B7A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147" name="TextBox 146">
                  <a:extLst>
                    <a:ext uri="{FF2B5EF4-FFF2-40B4-BE49-F238E27FC236}">
                      <a16:creationId xmlns:a16="http://schemas.microsoft.com/office/drawing/2014/main" id="{ABAF1E35-378D-4A61-A7C5-3E2B066B86D7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148" name="Straight Connector 147">
                  <a:extLst>
                    <a:ext uri="{FF2B5EF4-FFF2-40B4-BE49-F238E27FC236}">
                      <a16:creationId xmlns:a16="http://schemas.microsoft.com/office/drawing/2014/main" id="{7DA42F31-A7F3-4530-913C-C1E69ABBABD6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49" name="TextBox 148">
                  <a:extLst>
                    <a:ext uri="{FF2B5EF4-FFF2-40B4-BE49-F238E27FC236}">
                      <a16:creationId xmlns:a16="http://schemas.microsoft.com/office/drawing/2014/main" id="{119745A3-37BF-4DB1-9388-9E6F5B69EC79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  <p:grpSp>
          <p:nvGrpSpPr>
            <p:cNvPr id="133" name="Group 132">
              <a:extLst>
                <a:ext uri="{FF2B5EF4-FFF2-40B4-BE49-F238E27FC236}">
                  <a16:creationId xmlns:a16="http://schemas.microsoft.com/office/drawing/2014/main" id="{53106719-BA95-49AD-90D2-203D8F491481}"/>
                </a:ext>
              </a:extLst>
            </p:cNvPr>
            <p:cNvGrpSpPr/>
            <p:nvPr/>
          </p:nvGrpSpPr>
          <p:grpSpPr>
            <a:xfrm>
              <a:off x="7141965" y="3597150"/>
              <a:ext cx="461582" cy="503561"/>
              <a:chOff x="2852033" y="3245048"/>
              <a:chExt cx="461582" cy="503561"/>
            </a:xfrm>
          </p:grpSpPr>
          <p:sp>
            <p:nvSpPr>
              <p:cNvPr id="140" name="Oval 139">
                <a:extLst>
                  <a:ext uri="{FF2B5EF4-FFF2-40B4-BE49-F238E27FC236}">
                    <a16:creationId xmlns:a16="http://schemas.microsoft.com/office/drawing/2014/main" id="{BEC12109-2F3C-4432-833F-0A493055AD07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41" name="Group 140">
                <a:extLst>
                  <a:ext uri="{FF2B5EF4-FFF2-40B4-BE49-F238E27FC236}">
                    <a16:creationId xmlns:a16="http://schemas.microsoft.com/office/drawing/2014/main" id="{951B84CA-43F7-401C-8503-32DA519EB75F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142" name="TextBox 141">
                  <a:extLst>
                    <a:ext uri="{FF2B5EF4-FFF2-40B4-BE49-F238E27FC236}">
                      <a16:creationId xmlns:a16="http://schemas.microsoft.com/office/drawing/2014/main" id="{49D28B50-D4A0-4335-8C22-639488154DC3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143" name="Straight Connector 142">
                  <a:extLst>
                    <a:ext uri="{FF2B5EF4-FFF2-40B4-BE49-F238E27FC236}">
                      <a16:creationId xmlns:a16="http://schemas.microsoft.com/office/drawing/2014/main" id="{CEF75069-CC3C-4DCB-B6DD-7EF44766370F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44" name="TextBox 143">
                  <a:extLst>
                    <a:ext uri="{FF2B5EF4-FFF2-40B4-BE49-F238E27FC236}">
                      <a16:creationId xmlns:a16="http://schemas.microsoft.com/office/drawing/2014/main" id="{FC3B9B78-DFC6-4A01-BF16-405512B52D57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428D4ECA-5AC5-437B-8585-5009308DB91A}"/>
                </a:ext>
              </a:extLst>
            </p:cNvPr>
            <p:cNvGrpSpPr/>
            <p:nvPr/>
          </p:nvGrpSpPr>
          <p:grpSpPr>
            <a:xfrm>
              <a:off x="7682087" y="3597150"/>
              <a:ext cx="461582" cy="503561"/>
              <a:chOff x="2852033" y="3245048"/>
              <a:chExt cx="461582" cy="503561"/>
            </a:xfrm>
          </p:grpSpPr>
          <p:sp>
            <p:nvSpPr>
              <p:cNvPr id="135" name="Oval 134">
                <a:extLst>
                  <a:ext uri="{FF2B5EF4-FFF2-40B4-BE49-F238E27FC236}">
                    <a16:creationId xmlns:a16="http://schemas.microsoft.com/office/drawing/2014/main" id="{1DE346F1-D2E4-4195-8832-CC2A5B32DE46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36" name="Group 135">
                <a:extLst>
                  <a:ext uri="{FF2B5EF4-FFF2-40B4-BE49-F238E27FC236}">
                    <a16:creationId xmlns:a16="http://schemas.microsoft.com/office/drawing/2014/main" id="{34EC8FB4-2F84-4C75-BE2E-F84C69BFA806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137" name="TextBox 136">
                  <a:extLst>
                    <a:ext uri="{FF2B5EF4-FFF2-40B4-BE49-F238E27FC236}">
                      <a16:creationId xmlns:a16="http://schemas.microsoft.com/office/drawing/2014/main" id="{2511BBBA-21C8-4FAE-BFF5-AA1D642CAF58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138" name="Straight Connector 137">
                  <a:extLst>
                    <a:ext uri="{FF2B5EF4-FFF2-40B4-BE49-F238E27FC236}">
                      <a16:creationId xmlns:a16="http://schemas.microsoft.com/office/drawing/2014/main" id="{092A5627-3620-4FA8-BF3A-D2F3CB4FC7E0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39" name="TextBox 138">
                  <a:extLst>
                    <a:ext uri="{FF2B5EF4-FFF2-40B4-BE49-F238E27FC236}">
                      <a16:creationId xmlns:a16="http://schemas.microsoft.com/office/drawing/2014/main" id="{201B5744-4778-4A63-8430-69EFF54C4FFA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</p:grpSp>
      <p:grpSp>
        <p:nvGrpSpPr>
          <p:cNvPr id="165" name="Group 164">
            <a:extLst>
              <a:ext uri="{FF2B5EF4-FFF2-40B4-BE49-F238E27FC236}">
                <a16:creationId xmlns:a16="http://schemas.microsoft.com/office/drawing/2014/main" id="{2DF3DBB6-C10C-4CB8-B059-E47FFE91A09E}"/>
              </a:ext>
            </a:extLst>
          </p:cNvPr>
          <p:cNvGrpSpPr/>
          <p:nvPr/>
        </p:nvGrpSpPr>
        <p:grpSpPr>
          <a:xfrm>
            <a:off x="4981477" y="4582244"/>
            <a:ext cx="3162192" cy="503561"/>
            <a:chOff x="4981477" y="3597150"/>
            <a:chExt cx="3162192" cy="503561"/>
          </a:xfrm>
        </p:grpSpPr>
        <p:grpSp>
          <p:nvGrpSpPr>
            <p:cNvPr id="166" name="Group 165">
              <a:extLst>
                <a:ext uri="{FF2B5EF4-FFF2-40B4-BE49-F238E27FC236}">
                  <a16:creationId xmlns:a16="http://schemas.microsoft.com/office/drawing/2014/main" id="{03BC406E-7C9E-4CA0-A058-ACD78DDE64F7}"/>
                </a:ext>
              </a:extLst>
            </p:cNvPr>
            <p:cNvGrpSpPr/>
            <p:nvPr/>
          </p:nvGrpSpPr>
          <p:grpSpPr>
            <a:xfrm>
              <a:off x="4981477" y="3597150"/>
              <a:ext cx="461582" cy="503561"/>
              <a:chOff x="2852033" y="3245048"/>
              <a:chExt cx="461582" cy="503561"/>
            </a:xfrm>
          </p:grpSpPr>
          <p:sp>
            <p:nvSpPr>
              <p:cNvPr id="197" name="Oval 196">
                <a:extLst>
                  <a:ext uri="{FF2B5EF4-FFF2-40B4-BE49-F238E27FC236}">
                    <a16:creationId xmlns:a16="http://schemas.microsoft.com/office/drawing/2014/main" id="{9152A4E9-6C15-4AC4-84CB-22F987885DE8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98" name="Group 197">
                <a:extLst>
                  <a:ext uri="{FF2B5EF4-FFF2-40B4-BE49-F238E27FC236}">
                    <a16:creationId xmlns:a16="http://schemas.microsoft.com/office/drawing/2014/main" id="{71FDF7A3-1C8C-43CF-8D45-DEAD8D60678C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199" name="TextBox 198">
                  <a:extLst>
                    <a:ext uri="{FF2B5EF4-FFF2-40B4-BE49-F238E27FC236}">
                      <a16:creationId xmlns:a16="http://schemas.microsoft.com/office/drawing/2014/main" id="{B4275B30-D9A7-4411-8A85-6C7C9F661B5C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200" name="Straight Connector 199">
                  <a:extLst>
                    <a:ext uri="{FF2B5EF4-FFF2-40B4-BE49-F238E27FC236}">
                      <a16:creationId xmlns:a16="http://schemas.microsoft.com/office/drawing/2014/main" id="{F127F19E-51CE-4184-9BA7-646D0117FBD0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1" name="TextBox 200">
                  <a:extLst>
                    <a:ext uri="{FF2B5EF4-FFF2-40B4-BE49-F238E27FC236}">
                      <a16:creationId xmlns:a16="http://schemas.microsoft.com/office/drawing/2014/main" id="{D4DF8D44-25DE-404D-ADD9-CDF5FF119351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  <p:grpSp>
          <p:nvGrpSpPr>
            <p:cNvPr id="167" name="Group 166">
              <a:extLst>
                <a:ext uri="{FF2B5EF4-FFF2-40B4-BE49-F238E27FC236}">
                  <a16:creationId xmlns:a16="http://schemas.microsoft.com/office/drawing/2014/main" id="{2E410F78-4401-4777-A334-9F0A1C704930}"/>
                </a:ext>
              </a:extLst>
            </p:cNvPr>
            <p:cNvGrpSpPr/>
            <p:nvPr/>
          </p:nvGrpSpPr>
          <p:grpSpPr>
            <a:xfrm>
              <a:off x="5521599" y="3597150"/>
              <a:ext cx="461582" cy="503561"/>
              <a:chOff x="2852033" y="3245048"/>
              <a:chExt cx="461582" cy="503561"/>
            </a:xfrm>
          </p:grpSpPr>
          <p:sp>
            <p:nvSpPr>
              <p:cNvPr id="192" name="Oval 191">
                <a:extLst>
                  <a:ext uri="{FF2B5EF4-FFF2-40B4-BE49-F238E27FC236}">
                    <a16:creationId xmlns:a16="http://schemas.microsoft.com/office/drawing/2014/main" id="{63F9BBAA-50EA-4791-AA56-BD2D9B7B4321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93" name="Group 192">
                <a:extLst>
                  <a:ext uri="{FF2B5EF4-FFF2-40B4-BE49-F238E27FC236}">
                    <a16:creationId xmlns:a16="http://schemas.microsoft.com/office/drawing/2014/main" id="{686F888A-4B5B-499E-83A4-D1F54D146B37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194" name="TextBox 193">
                  <a:extLst>
                    <a:ext uri="{FF2B5EF4-FFF2-40B4-BE49-F238E27FC236}">
                      <a16:creationId xmlns:a16="http://schemas.microsoft.com/office/drawing/2014/main" id="{919A2C60-6F97-45D0-9685-E6BA6041DEBE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195" name="Straight Connector 194">
                  <a:extLst>
                    <a:ext uri="{FF2B5EF4-FFF2-40B4-BE49-F238E27FC236}">
                      <a16:creationId xmlns:a16="http://schemas.microsoft.com/office/drawing/2014/main" id="{DE633933-3208-4A57-BC9D-9CC259634081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96" name="TextBox 195">
                  <a:extLst>
                    <a:ext uri="{FF2B5EF4-FFF2-40B4-BE49-F238E27FC236}">
                      <a16:creationId xmlns:a16="http://schemas.microsoft.com/office/drawing/2014/main" id="{425E1FF6-396E-4794-A158-F784179149B6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id="{A6814A2C-5A57-4015-9BA4-B6575230C1C1}"/>
                </a:ext>
              </a:extLst>
            </p:cNvPr>
            <p:cNvGrpSpPr/>
            <p:nvPr/>
          </p:nvGrpSpPr>
          <p:grpSpPr>
            <a:xfrm>
              <a:off x="6061721" y="3597150"/>
              <a:ext cx="461582" cy="503561"/>
              <a:chOff x="2852033" y="3245048"/>
              <a:chExt cx="461582" cy="503561"/>
            </a:xfrm>
          </p:grpSpPr>
          <p:sp>
            <p:nvSpPr>
              <p:cNvPr id="187" name="Oval 186">
                <a:extLst>
                  <a:ext uri="{FF2B5EF4-FFF2-40B4-BE49-F238E27FC236}">
                    <a16:creationId xmlns:a16="http://schemas.microsoft.com/office/drawing/2014/main" id="{422BD2FA-C709-479F-86AF-E7E01868893C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88" name="Group 187">
                <a:extLst>
                  <a:ext uri="{FF2B5EF4-FFF2-40B4-BE49-F238E27FC236}">
                    <a16:creationId xmlns:a16="http://schemas.microsoft.com/office/drawing/2014/main" id="{B5920920-476C-4B11-80EF-E972D2649D23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189" name="TextBox 188">
                  <a:extLst>
                    <a:ext uri="{FF2B5EF4-FFF2-40B4-BE49-F238E27FC236}">
                      <a16:creationId xmlns:a16="http://schemas.microsoft.com/office/drawing/2014/main" id="{85986F93-4743-4EF2-8165-6E24270C27C9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190" name="Straight Connector 189">
                  <a:extLst>
                    <a:ext uri="{FF2B5EF4-FFF2-40B4-BE49-F238E27FC236}">
                      <a16:creationId xmlns:a16="http://schemas.microsoft.com/office/drawing/2014/main" id="{A4AE26C9-AAC6-423C-ADFC-7DDEE96857DD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91" name="TextBox 190">
                  <a:extLst>
                    <a:ext uri="{FF2B5EF4-FFF2-40B4-BE49-F238E27FC236}">
                      <a16:creationId xmlns:a16="http://schemas.microsoft.com/office/drawing/2014/main" id="{D93402B3-952D-47D0-81E5-0ECB82C969BA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  <p:grpSp>
          <p:nvGrpSpPr>
            <p:cNvPr id="169" name="Group 168">
              <a:extLst>
                <a:ext uri="{FF2B5EF4-FFF2-40B4-BE49-F238E27FC236}">
                  <a16:creationId xmlns:a16="http://schemas.microsoft.com/office/drawing/2014/main" id="{1BC852E7-6211-43EF-86BC-7690D4704AE9}"/>
                </a:ext>
              </a:extLst>
            </p:cNvPr>
            <p:cNvGrpSpPr/>
            <p:nvPr/>
          </p:nvGrpSpPr>
          <p:grpSpPr>
            <a:xfrm>
              <a:off x="6601843" y="3597150"/>
              <a:ext cx="461582" cy="503561"/>
              <a:chOff x="2852033" y="3245048"/>
              <a:chExt cx="461582" cy="503561"/>
            </a:xfrm>
          </p:grpSpPr>
          <p:sp>
            <p:nvSpPr>
              <p:cNvPr id="182" name="Oval 181">
                <a:extLst>
                  <a:ext uri="{FF2B5EF4-FFF2-40B4-BE49-F238E27FC236}">
                    <a16:creationId xmlns:a16="http://schemas.microsoft.com/office/drawing/2014/main" id="{5493F5D3-644E-4E3F-AB2B-BF29DC03E773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83" name="Group 182">
                <a:extLst>
                  <a:ext uri="{FF2B5EF4-FFF2-40B4-BE49-F238E27FC236}">
                    <a16:creationId xmlns:a16="http://schemas.microsoft.com/office/drawing/2014/main" id="{B0CBB870-AFD3-49FD-8884-69446A5143C2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184" name="TextBox 183">
                  <a:extLst>
                    <a:ext uri="{FF2B5EF4-FFF2-40B4-BE49-F238E27FC236}">
                      <a16:creationId xmlns:a16="http://schemas.microsoft.com/office/drawing/2014/main" id="{50199DA6-C9B1-4C5C-8DA3-5B6905FD63A7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185" name="Straight Connector 184">
                  <a:extLst>
                    <a:ext uri="{FF2B5EF4-FFF2-40B4-BE49-F238E27FC236}">
                      <a16:creationId xmlns:a16="http://schemas.microsoft.com/office/drawing/2014/main" id="{D5DB59C6-15B9-4D8B-A576-24DBFA08F604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6" name="TextBox 185">
                  <a:extLst>
                    <a:ext uri="{FF2B5EF4-FFF2-40B4-BE49-F238E27FC236}">
                      <a16:creationId xmlns:a16="http://schemas.microsoft.com/office/drawing/2014/main" id="{8AB3E3FF-0AA8-4D25-B0F0-233FEECA57D1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  <p:grpSp>
          <p:nvGrpSpPr>
            <p:cNvPr id="170" name="Group 169">
              <a:extLst>
                <a:ext uri="{FF2B5EF4-FFF2-40B4-BE49-F238E27FC236}">
                  <a16:creationId xmlns:a16="http://schemas.microsoft.com/office/drawing/2014/main" id="{D8072EDF-D9CC-41BD-A5CD-E3D63B6FBBF0}"/>
                </a:ext>
              </a:extLst>
            </p:cNvPr>
            <p:cNvGrpSpPr/>
            <p:nvPr/>
          </p:nvGrpSpPr>
          <p:grpSpPr>
            <a:xfrm>
              <a:off x="7141965" y="3597150"/>
              <a:ext cx="461582" cy="503561"/>
              <a:chOff x="2852033" y="3245048"/>
              <a:chExt cx="461582" cy="503561"/>
            </a:xfrm>
          </p:grpSpPr>
          <p:sp>
            <p:nvSpPr>
              <p:cNvPr id="177" name="Oval 176">
                <a:extLst>
                  <a:ext uri="{FF2B5EF4-FFF2-40B4-BE49-F238E27FC236}">
                    <a16:creationId xmlns:a16="http://schemas.microsoft.com/office/drawing/2014/main" id="{EF9B50F7-5E77-415F-B90A-96476AC03733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78" name="Group 177">
                <a:extLst>
                  <a:ext uri="{FF2B5EF4-FFF2-40B4-BE49-F238E27FC236}">
                    <a16:creationId xmlns:a16="http://schemas.microsoft.com/office/drawing/2014/main" id="{79BFDDCE-A1D1-41D1-8A42-4F490487CC11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179" name="TextBox 178">
                  <a:extLst>
                    <a:ext uri="{FF2B5EF4-FFF2-40B4-BE49-F238E27FC236}">
                      <a16:creationId xmlns:a16="http://schemas.microsoft.com/office/drawing/2014/main" id="{53E0A81E-5FAD-44B5-A65F-E634C505EB17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180" name="Straight Connector 179">
                  <a:extLst>
                    <a:ext uri="{FF2B5EF4-FFF2-40B4-BE49-F238E27FC236}">
                      <a16:creationId xmlns:a16="http://schemas.microsoft.com/office/drawing/2014/main" id="{4FF9F8BE-EE4E-491A-9360-D84A55CA0B11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1" name="TextBox 180">
                  <a:extLst>
                    <a:ext uri="{FF2B5EF4-FFF2-40B4-BE49-F238E27FC236}">
                      <a16:creationId xmlns:a16="http://schemas.microsoft.com/office/drawing/2014/main" id="{210BE793-E382-47ED-A5BC-41E5B7873591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  <p:grpSp>
          <p:nvGrpSpPr>
            <p:cNvPr id="171" name="Group 170">
              <a:extLst>
                <a:ext uri="{FF2B5EF4-FFF2-40B4-BE49-F238E27FC236}">
                  <a16:creationId xmlns:a16="http://schemas.microsoft.com/office/drawing/2014/main" id="{65A4FF99-E8D7-4E74-977F-4C481D88CD92}"/>
                </a:ext>
              </a:extLst>
            </p:cNvPr>
            <p:cNvGrpSpPr/>
            <p:nvPr/>
          </p:nvGrpSpPr>
          <p:grpSpPr>
            <a:xfrm>
              <a:off x="7682087" y="3597150"/>
              <a:ext cx="461582" cy="503561"/>
              <a:chOff x="2852033" y="3245048"/>
              <a:chExt cx="461582" cy="503561"/>
            </a:xfrm>
          </p:grpSpPr>
          <p:sp>
            <p:nvSpPr>
              <p:cNvPr id="172" name="Oval 171">
                <a:extLst>
                  <a:ext uri="{FF2B5EF4-FFF2-40B4-BE49-F238E27FC236}">
                    <a16:creationId xmlns:a16="http://schemas.microsoft.com/office/drawing/2014/main" id="{61ABE33B-1219-4586-802B-95FD42A033A0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73" name="Group 172">
                <a:extLst>
                  <a:ext uri="{FF2B5EF4-FFF2-40B4-BE49-F238E27FC236}">
                    <a16:creationId xmlns:a16="http://schemas.microsoft.com/office/drawing/2014/main" id="{6425C575-2C0C-4C25-AAF4-002D8DDBBCE9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174" name="TextBox 173">
                  <a:extLst>
                    <a:ext uri="{FF2B5EF4-FFF2-40B4-BE49-F238E27FC236}">
                      <a16:creationId xmlns:a16="http://schemas.microsoft.com/office/drawing/2014/main" id="{414CCE0F-F73B-40B8-B05A-B0D1B85FB381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175" name="Straight Connector 174">
                  <a:extLst>
                    <a:ext uri="{FF2B5EF4-FFF2-40B4-BE49-F238E27FC236}">
                      <a16:creationId xmlns:a16="http://schemas.microsoft.com/office/drawing/2014/main" id="{E486ECAE-5ED9-4929-8C23-49C060F02BAE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6" name="TextBox 175">
                  <a:extLst>
                    <a:ext uri="{FF2B5EF4-FFF2-40B4-BE49-F238E27FC236}">
                      <a16:creationId xmlns:a16="http://schemas.microsoft.com/office/drawing/2014/main" id="{245D3A4E-5B83-4015-8DF0-8D51E2DF0E82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6E25D048-3354-462F-91E1-2C77EC3E0BE0}"/>
              </a:ext>
            </a:extLst>
          </p:cNvPr>
          <p:cNvGrpSpPr/>
          <p:nvPr/>
        </p:nvGrpSpPr>
        <p:grpSpPr>
          <a:xfrm>
            <a:off x="4981477" y="5217102"/>
            <a:ext cx="1001704" cy="503561"/>
            <a:chOff x="4981477" y="5027783"/>
            <a:chExt cx="1001704" cy="503561"/>
          </a:xfrm>
        </p:grpSpPr>
        <p:grpSp>
          <p:nvGrpSpPr>
            <p:cNvPr id="203" name="Group 202">
              <a:extLst>
                <a:ext uri="{FF2B5EF4-FFF2-40B4-BE49-F238E27FC236}">
                  <a16:creationId xmlns:a16="http://schemas.microsoft.com/office/drawing/2014/main" id="{3C706799-F594-4929-B028-9C95A590DF78}"/>
                </a:ext>
              </a:extLst>
            </p:cNvPr>
            <p:cNvGrpSpPr/>
            <p:nvPr/>
          </p:nvGrpSpPr>
          <p:grpSpPr>
            <a:xfrm>
              <a:off x="4981477" y="5027783"/>
              <a:ext cx="461582" cy="503561"/>
              <a:chOff x="2852033" y="3245048"/>
              <a:chExt cx="461582" cy="503561"/>
            </a:xfrm>
          </p:grpSpPr>
          <p:sp>
            <p:nvSpPr>
              <p:cNvPr id="234" name="Oval 233">
                <a:extLst>
                  <a:ext uri="{FF2B5EF4-FFF2-40B4-BE49-F238E27FC236}">
                    <a16:creationId xmlns:a16="http://schemas.microsoft.com/office/drawing/2014/main" id="{38EB159C-6189-40F0-9C2D-791DD216CBCE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35" name="Group 234">
                <a:extLst>
                  <a:ext uri="{FF2B5EF4-FFF2-40B4-BE49-F238E27FC236}">
                    <a16:creationId xmlns:a16="http://schemas.microsoft.com/office/drawing/2014/main" id="{C24D2A55-1DDE-4B79-AC83-DD9E03BB83AA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236" name="TextBox 235">
                  <a:extLst>
                    <a:ext uri="{FF2B5EF4-FFF2-40B4-BE49-F238E27FC236}">
                      <a16:creationId xmlns:a16="http://schemas.microsoft.com/office/drawing/2014/main" id="{37A947A8-6641-4603-84DA-0D08D25933C8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237" name="Straight Connector 236">
                  <a:extLst>
                    <a:ext uri="{FF2B5EF4-FFF2-40B4-BE49-F238E27FC236}">
                      <a16:creationId xmlns:a16="http://schemas.microsoft.com/office/drawing/2014/main" id="{06FC7108-35C5-4B6A-B086-E35F1F15A789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38" name="TextBox 237">
                  <a:extLst>
                    <a:ext uri="{FF2B5EF4-FFF2-40B4-BE49-F238E27FC236}">
                      <a16:creationId xmlns:a16="http://schemas.microsoft.com/office/drawing/2014/main" id="{FA15F3AA-6EA7-4136-87AB-559BE09A235A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  <p:grpSp>
          <p:nvGrpSpPr>
            <p:cNvPr id="204" name="Group 203">
              <a:extLst>
                <a:ext uri="{FF2B5EF4-FFF2-40B4-BE49-F238E27FC236}">
                  <a16:creationId xmlns:a16="http://schemas.microsoft.com/office/drawing/2014/main" id="{612350D1-E2BF-4F2E-8060-342366FBC6AB}"/>
                </a:ext>
              </a:extLst>
            </p:cNvPr>
            <p:cNvGrpSpPr/>
            <p:nvPr/>
          </p:nvGrpSpPr>
          <p:grpSpPr>
            <a:xfrm>
              <a:off x="5521599" y="5027783"/>
              <a:ext cx="461582" cy="503561"/>
              <a:chOff x="2852033" y="3245048"/>
              <a:chExt cx="461582" cy="503561"/>
            </a:xfrm>
          </p:grpSpPr>
          <p:sp>
            <p:nvSpPr>
              <p:cNvPr id="229" name="Oval 228">
                <a:extLst>
                  <a:ext uri="{FF2B5EF4-FFF2-40B4-BE49-F238E27FC236}">
                    <a16:creationId xmlns:a16="http://schemas.microsoft.com/office/drawing/2014/main" id="{C242A138-66E3-4835-A93B-883136E7EF55}"/>
                  </a:ext>
                </a:extLst>
              </p:cNvPr>
              <p:cNvSpPr/>
              <p:nvPr/>
            </p:nvSpPr>
            <p:spPr>
              <a:xfrm>
                <a:off x="2852033" y="3273616"/>
                <a:ext cx="461582" cy="461580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30" name="Group 229">
                <a:extLst>
                  <a:ext uri="{FF2B5EF4-FFF2-40B4-BE49-F238E27FC236}">
                    <a16:creationId xmlns:a16="http://schemas.microsoft.com/office/drawing/2014/main" id="{4AF771B5-7D9A-4C7D-805B-2A12FCDDFDCA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231" name="TextBox 230">
                  <a:extLst>
                    <a:ext uri="{FF2B5EF4-FFF2-40B4-BE49-F238E27FC236}">
                      <a16:creationId xmlns:a16="http://schemas.microsoft.com/office/drawing/2014/main" id="{330DEE55-0E6D-4DF5-A027-808F12625DF2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232" name="Straight Connector 231">
                  <a:extLst>
                    <a:ext uri="{FF2B5EF4-FFF2-40B4-BE49-F238E27FC236}">
                      <a16:creationId xmlns:a16="http://schemas.microsoft.com/office/drawing/2014/main" id="{D0C53FB3-AC2A-4415-BDE9-0ED5FE5B5FCB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33" name="TextBox 232">
                  <a:extLst>
                    <a:ext uri="{FF2B5EF4-FFF2-40B4-BE49-F238E27FC236}">
                      <a16:creationId xmlns:a16="http://schemas.microsoft.com/office/drawing/2014/main" id="{6F220621-B837-4BD8-B262-CE9A34CD3CEB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</p:grpSp>
        </p:grpSp>
      </p:grpSp>
      <p:sp>
        <p:nvSpPr>
          <p:cNvPr id="241" name="Rectangle 240">
            <a:extLst>
              <a:ext uri="{FF2B5EF4-FFF2-40B4-BE49-F238E27FC236}">
                <a16:creationId xmlns:a16="http://schemas.microsoft.com/office/drawing/2014/main" id="{F6105D4E-3C65-4D39-B2E0-A8E47183DAB3}"/>
              </a:ext>
            </a:extLst>
          </p:cNvPr>
          <p:cNvSpPr/>
          <p:nvPr/>
        </p:nvSpPr>
        <p:spPr>
          <a:xfrm>
            <a:off x="4849282" y="3922746"/>
            <a:ext cx="3443739" cy="569190"/>
          </a:xfrm>
          <a:prstGeom prst="rect">
            <a:avLst/>
          </a:pr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2" name="Rectangle 241">
            <a:extLst>
              <a:ext uri="{FF2B5EF4-FFF2-40B4-BE49-F238E27FC236}">
                <a16:creationId xmlns:a16="http://schemas.microsoft.com/office/drawing/2014/main" id="{A9344BDB-06F8-4832-A113-3D0A6985B2FC}"/>
              </a:ext>
            </a:extLst>
          </p:cNvPr>
          <p:cNvSpPr/>
          <p:nvPr/>
        </p:nvSpPr>
        <p:spPr>
          <a:xfrm>
            <a:off x="4849282" y="4556011"/>
            <a:ext cx="3443739" cy="569190"/>
          </a:xfrm>
          <a:prstGeom prst="rect">
            <a:avLst/>
          </a:pr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ADBE0BD-A147-4278-AD7A-20B6161C0646}"/>
              </a:ext>
            </a:extLst>
          </p:cNvPr>
          <p:cNvGrpSpPr/>
          <p:nvPr/>
        </p:nvGrpSpPr>
        <p:grpSpPr>
          <a:xfrm>
            <a:off x="6457945" y="5654889"/>
            <a:ext cx="2238524" cy="506460"/>
            <a:chOff x="6457945" y="5654889"/>
            <a:chExt cx="2238524" cy="506460"/>
          </a:xfrm>
        </p:grpSpPr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49431A44-AA17-4A26-91AA-AF43A67D8CE5}"/>
                </a:ext>
              </a:extLst>
            </p:cNvPr>
            <p:cNvGrpSpPr/>
            <p:nvPr/>
          </p:nvGrpSpPr>
          <p:grpSpPr>
            <a:xfrm>
              <a:off x="6457945" y="5654889"/>
              <a:ext cx="2238524" cy="506460"/>
              <a:chOff x="5472419" y="4283691"/>
              <a:chExt cx="1758961" cy="506460"/>
            </a:xfrm>
          </p:grpSpPr>
          <p:sp>
            <p:nvSpPr>
              <p:cNvPr id="45" name="Arrow: Pentagon 44">
                <a:extLst>
                  <a:ext uri="{FF2B5EF4-FFF2-40B4-BE49-F238E27FC236}">
                    <a16:creationId xmlns:a16="http://schemas.microsoft.com/office/drawing/2014/main" id="{73F9C907-E48E-4D7F-88F1-72C049B0404C}"/>
                  </a:ext>
                </a:extLst>
              </p:cNvPr>
              <p:cNvSpPr/>
              <p:nvPr/>
            </p:nvSpPr>
            <p:spPr>
              <a:xfrm rot="10800000">
                <a:off x="5472419" y="4283691"/>
                <a:ext cx="1758960" cy="506460"/>
              </a:xfrm>
              <a:prstGeom prst="homePlate">
                <a:avLst>
                  <a:gd name="adj" fmla="val 19909"/>
                </a:avLst>
              </a:prstGeom>
              <a:solidFill>
                <a:schemeClr val="bg1"/>
              </a:solidFill>
              <a:ln w="28575">
                <a:solidFill>
                  <a:srgbClr val="2CB7B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AA7B46A-E404-4E67-955E-BF86ED41B109}"/>
                  </a:ext>
                </a:extLst>
              </p:cNvPr>
              <p:cNvSpPr txBox="1"/>
              <p:nvPr/>
            </p:nvSpPr>
            <p:spPr>
              <a:xfrm>
                <a:off x="5578112" y="4352255"/>
                <a:ext cx="165326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sz="1800" dirty="0"/>
                  <a:t>20 ÷ 6 =    r</a:t>
                </a:r>
              </a:p>
            </p:txBody>
          </p:sp>
        </p:grp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E0B67E9-6F51-4767-9124-DB0E64B7BFA9}"/>
                </a:ext>
              </a:extLst>
            </p:cNvPr>
            <p:cNvSpPr/>
            <p:nvPr/>
          </p:nvSpPr>
          <p:spPr>
            <a:xfrm>
              <a:off x="7587944" y="5739540"/>
              <a:ext cx="230766" cy="264319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3" name="Rectangle 242">
              <a:extLst>
                <a:ext uri="{FF2B5EF4-FFF2-40B4-BE49-F238E27FC236}">
                  <a16:creationId xmlns:a16="http://schemas.microsoft.com/office/drawing/2014/main" id="{72865099-85E2-4EDB-B16B-9AC0E688A3A1}"/>
                </a:ext>
              </a:extLst>
            </p:cNvPr>
            <p:cNvSpPr/>
            <p:nvPr/>
          </p:nvSpPr>
          <p:spPr>
            <a:xfrm>
              <a:off x="7968491" y="5739540"/>
              <a:ext cx="230766" cy="264319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5" name="Group 244">
            <a:extLst>
              <a:ext uri="{FF2B5EF4-FFF2-40B4-BE49-F238E27FC236}">
                <a16:creationId xmlns:a16="http://schemas.microsoft.com/office/drawing/2014/main" id="{80213FA1-7269-4309-8BA2-15987D6068DA}"/>
              </a:ext>
            </a:extLst>
          </p:cNvPr>
          <p:cNvGrpSpPr/>
          <p:nvPr/>
        </p:nvGrpSpPr>
        <p:grpSpPr>
          <a:xfrm>
            <a:off x="6457945" y="5654889"/>
            <a:ext cx="2238524" cy="506460"/>
            <a:chOff x="5472419" y="4283691"/>
            <a:chExt cx="1758961" cy="506460"/>
          </a:xfrm>
        </p:grpSpPr>
        <p:sp>
          <p:nvSpPr>
            <p:cNvPr id="248" name="Arrow: Pentagon 247">
              <a:extLst>
                <a:ext uri="{FF2B5EF4-FFF2-40B4-BE49-F238E27FC236}">
                  <a16:creationId xmlns:a16="http://schemas.microsoft.com/office/drawing/2014/main" id="{44160454-BB7D-4574-9070-5470A3E3D753}"/>
                </a:ext>
              </a:extLst>
            </p:cNvPr>
            <p:cNvSpPr/>
            <p:nvPr/>
          </p:nvSpPr>
          <p:spPr>
            <a:xfrm rot="10800000">
              <a:off x="5472419" y="4283691"/>
              <a:ext cx="1758960" cy="506460"/>
            </a:xfrm>
            <a:prstGeom prst="homePlate">
              <a:avLst>
                <a:gd name="adj" fmla="val 19909"/>
              </a:avLst>
            </a:prstGeom>
            <a:solidFill>
              <a:schemeClr val="bg1"/>
            </a:solidFill>
            <a:ln w="28575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9" name="TextBox 248">
              <a:extLst>
                <a:ext uri="{FF2B5EF4-FFF2-40B4-BE49-F238E27FC236}">
                  <a16:creationId xmlns:a16="http://schemas.microsoft.com/office/drawing/2014/main" id="{1111B713-5301-4B43-8728-B13B6E329BB4}"/>
                </a:ext>
              </a:extLst>
            </p:cNvPr>
            <p:cNvSpPr txBox="1"/>
            <p:nvPr/>
          </p:nvSpPr>
          <p:spPr>
            <a:xfrm>
              <a:off x="5578112" y="4352255"/>
              <a:ext cx="165326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800" dirty="0"/>
                <a:t>20 ÷ 6 = </a:t>
              </a:r>
              <a:r>
                <a:rPr lang="en-GB" sz="1800" b="1" dirty="0">
                  <a:solidFill>
                    <a:srgbClr val="699327"/>
                  </a:solidFill>
                </a:rPr>
                <a:t>3</a:t>
              </a:r>
              <a:r>
                <a:rPr lang="en-GB" sz="1800" dirty="0"/>
                <a:t> r </a:t>
              </a:r>
              <a:r>
                <a:rPr lang="en-GB" sz="1800" b="1" dirty="0">
                  <a:solidFill>
                    <a:srgbClr val="699327"/>
                  </a:solidFill>
                </a:rPr>
                <a:t>2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E1E7093-EF8F-479B-BAE2-7785781D13D0}"/>
              </a:ext>
            </a:extLst>
          </p:cNvPr>
          <p:cNvGrpSpPr/>
          <p:nvPr/>
        </p:nvGrpSpPr>
        <p:grpSpPr>
          <a:xfrm>
            <a:off x="8511132" y="1512650"/>
            <a:ext cx="632868" cy="4733350"/>
            <a:chOff x="8511132" y="1512650"/>
            <a:chExt cx="632868" cy="4733350"/>
          </a:xfrm>
        </p:grpSpPr>
        <p:pic>
          <p:nvPicPr>
            <p:cNvPr id="97" name="Picture 96" descr="A black rectangle with a white rectangle&#10;&#10;Description automatically generated with low confidence">
              <a:extLst>
                <a:ext uri="{FF2B5EF4-FFF2-40B4-BE49-F238E27FC236}">
                  <a16:creationId xmlns:a16="http://schemas.microsoft.com/office/drawing/2014/main" id="{368C290F-F78C-489A-B388-15E4F9BDB8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079" t="22056" b="8923"/>
            <a:stretch/>
          </p:blipFill>
          <p:spPr>
            <a:xfrm>
              <a:off x="8511132" y="1512650"/>
              <a:ext cx="632868" cy="4733350"/>
            </a:xfrm>
            <a:prstGeom prst="rect">
              <a:avLst/>
            </a:prstGeom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0EBA0E8-AC5B-4257-9DD4-3271A2473E7C}"/>
                </a:ext>
              </a:extLst>
            </p:cNvPr>
            <p:cNvSpPr/>
            <p:nvPr/>
          </p:nvSpPr>
          <p:spPr>
            <a:xfrm>
              <a:off x="8532813" y="5474689"/>
              <a:ext cx="134509" cy="7475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969059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95" grpId="0" animBg="1"/>
      <p:bldP spid="16" grpId="0"/>
      <p:bldP spid="19" grpId="0"/>
      <p:bldP spid="241" grpId="0" animBg="1"/>
      <p:bldP spid="24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C29501E-B3FE-4E43-A9E4-19734B492EE5}"/>
              </a:ext>
            </a:extLst>
          </p:cNvPr>
          <p:cNvSpPr/>
          <p:nvPr/>
        </p:nvSpPr>
        <p:spPr>
          <a:xfrm>
            <a:off x="576263" y="1950799"/>
            <a:ext cx="7956550" cy="4357926"/>
          </a:xfrm>
          <a:prstGeom prst="rect">
            <a:avLst/>
          </a:prstGeom>
          <a:solidFill>
            <a:srgbClr val="D0F3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03A23F1-B4D7-40DB-ABE1-E3B5AC9DA7F3}"/>
              </a:ext>
            </a:extLst>
          </p:cNvPr>
          <p:cNvSpPr/>
          <p:nvPr/>
        </p:nvSpPr>
        <p:spPr>
          <a:xfrm>
            <a:off x="4312920" y="1950799"/>
            <a:ext cx="4219893" cy="4357926"/>
          </a:xfrm>
          <a:custGeom>
            <a:avLst/>
            <a:gdLst>
              <a:gd name="connsiteX0" fmla="*/ 0 w 4219893"/>
              <a:gd name="connsiteY0" fmla="*/ 0 h 4357926"/>
              <a:gd name="connsiteX1" fmla="*/ 4219893 w 4219893"/>
              <a:gd name="connsiteY1" fmla="*/ 0 h 4357926"/>
              <a:gd name="connsiteX2" fmla="*/ 4219893 w 4219893"/>
              <a:gd name="connsiteY2" fmla="*/ 4357926 h 4357926"/>
              <a:gd name="connsiteX3" fmla="*/ 0 w 4219893"/>
              <a:gd name="connsiteY3" fmla="*/ 4357926 h 4357926"/>
              <a:gd name="connsiteX4" fmla="*/ 0 w 4219893"/>
              <a:gd name="connsiteY4" fmla="*/ 0 h 4357926"/>
              <a:gd name="connsiteX0" fmla="*/ 403860 w 4219893"/>
              <a:gd name="connsiteY0" fmla="*/ 7620 h 4357926"/>
              <a:gd name="connsiteX1" fmla="*/ 4219893 w 4219893"/>
              <a:gd name="connsiteY1" fmla="*/ 0 h 4357926"/>
              <a:gd name="connsiteX2" fmla="*/ 4219893 w 4219893"/>
              <a:gd name="connsiteY2" fmla="*/ 4357926 h 4357926"/>
              <a:gd name="connsiteX3" fmla="*/ 0 w 4219893"/>
              <a:gd name="connsiteY3" fmla="*/ 4357926 h 4357926"/>
              <a:gd name="connsiteX4" fmla="*/ 403860 w 4219893"/>
              <a:gd name="connsiteY4" fmla="*/ 7620 h 4357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9893" h="4357926">
                <a:moveTo>
                  <a:pt x="403860" y="7620"/>
                </a:moveTo>
                <a:lnTo>
                  <a:pt x="4219893" y="0"/>
                </a:lnTo>
                <a:lnTo>
                  <a:pt x="4219893" y="4357926"/>
                </a:lnTo>
                <a:lnTo>
                  <a:pt x="0" y="4357926"/>
                </a:lnTo>
                <a:lnTo>
                  <a:pt x="403860" y="7620"/>
                </a:lnTo>
                <a:close/>
              </a:path>
            </a:pathLst>
          </a:custGeom>
          <a:blipFill>
            <a:blip r:embed="rId2"/>
            <a:stretch>
              <a:fillRect l="-60456" r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19B2DCA2-6DCD-4D6E-AB15-23211C5434F5}"/>
              </a:ext>
            </a:extLst>
          </p:cNvPr>
          <p:cNvGrpSpPr/>
          <p:nvPr/>
        </p:nvGrpSpPr>
        <p:grpSpPr>
          <a:xfrm>
            <a:off x="4451350" y="2165470"/>
            <a:ext cx="3773091" cy="980919"/>
            <a:chOff x="4451350" y="3139318"/>
            <a:chExt cx="3773091" cy="1053221"/>
          </a:xfrm>
        </p:grpSpPr>
        <p:sp>
          <p:nvSpPr>
            <p:cNvPr id="41" name="Arrow: Pentagon 40">
              <a:extLst>
                <a:ext uri="{FF2B5EF4-FFF2-40B4-BE49-F238E27FC236}">
                  <a16:creationId xmlns:a16="http://schemas.microsoft.com/office/drawing/2014/main" id="{12ABB3C7-08DE-42AD-A252-1BF6A9C67D4C}"/>
                </a:ext>
              </a:extLst>
            </p:cNvPr>
            <p:cNvSpPr/>
            <p:nvPr/>
          </p:nvSpPr>
          <p:spPr>
            <a:xfrm>
              <a:off x="4451350" y="3139318"/>
              <a:ext cx="3773091" cy="1053221"/>
            </a:xfrm>
            <a:prstGeom prst="homePlate">
              <a:avLst>
                <a:gd name="adj" fmla="val 9528"/>
              </a:avLst>
            </a:prstGeom>
            <a:solidFill>
              <a:schemeClr val="bg1"/>
            </a:solidFill>
            <a:ln w="28575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96416BE9-C6FD-4FD6-AAE6-86E7D2D3F5F0}"/>
                </a:ext>
              </a:extLst>
            </p:cNvPr>
            <p:cNvSpPr txBox="1"/>
            <p:nvPr/>
          </p:nvSpPr>
          <p:spPr>
            <a:xfrm>
              <a:off x="4872078" y="3165647"/>
              <a:ext cx="3311073" cy="9913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dirty="0"/>
                <a:t>We can use division to find out the number of wholes and remainder parts.</a:t>
              </a:r>
            </a:p>
          </p:txBody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04F712F5-0FF4-4D64-9E17-A97721ACAA48}"/>
              </a:ext>
            </a:extLst>
          </p:cNvPr>
          <p:cNvSpPr/>
          <p:nvPr/>
        </p:nvSpPr>
        <p:spPr>
          <a:xfrm>
            <a:off x="576263" y="1938099"/>
            <a:ext cx="4143056" cy="4370626"/>
          </a:xfrm>
          <a:custGeom>
            <a:avLst/>
            <a:gdLst>
              <a:gd name="connsiteX0" fmla="*/ 0 w 3736656"/>
              <a:gd name="connsiteY0" fmla="*/ 0 h 4357926"/>
              <a:gd name="connsiteX1" fmla="*/ 3736656 w 3736656"/>
              <a:gd name="connsiteY1" fmla="*/ 0 h 4357926"/>
              <a:gd name="connsiteX2" fmla="*/ 3736656 w 3736656"/>
              <a:gd name="connsiteY2" fmla="*/ 4357926 h 4357926"/>
              <a:gd name="connsiteX3" fmla="*/ 0 w 3736656"/>
              <a:gd name="connsiteY3" fmla="*/ 4357926 h 4357926"/>
              <a:gd name="connsiteX4" fmla="*/ 0 w 3736656"/>
              <a:gd name="connsiteY4" fmla="*/ 0 h 4357926"/>
              <a:gd name="connsiteX0" fmla="*/ 0 w 4143056"/>
              <a:gd name="connsiteY0" fmla="*/ 12700 h 4370626"/>
              <a:gd name="connsiteX1" fmla="*/ 4143056 w 4143056"/>
              <a:gd name="connsiteY1" fmla="*/ 0 h 4370626"/>
              <a:gd name="connsiteX2" fmla="*/ 3736656 w 4143056"/>
              <a:gd name="connsiteY2" fmla="*/ 4370626 h 4370626"/>
              <a:gd name="connsiteX3" fmla="*/ 0 w 4143056"/>
              <a:gd name="connsiteY3" fmla="*/ 4370626 h 4370626"/>
              <a:gd name="connsiteX4" fmla="*/ 0 w 4143056"/>
              <a:gd name="connsiteY4" fmla="*/ 12700 h 437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3056" h="4370626">
                <a:moveTo>
                  <a:pt x="0" y="12700"/>
                </a:moveTo>
                <a:lnTo>
                  <a:pt x="4143056" y="0"/>
                </a:lnTo>
                <a:lnTo>
                  <a:pt x="3736656" y="4370626"/>
                </a:lnTo>
                <a:lnTo>
                  <a:pt x="0" y="4370626"/>
                </a:lnTo>
                <a:lnTo>
                  <a:pt x="0" y="12700"/>
                </a:lnTo>
                <a:close/>
              </a:path>
            </a:pathLst>
          </a:custGeom>
          <a:solidFill>
            <a:srgbClr val="D0F3F4"/>
          </a:solidFill>
          <a:ln>
            <a:noFill/>
          </a:ln>
          <a:effectLst>
            <a:outerShdw blurRad="12700" dist="50800" algn="ctr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3D5551-2B10-4E62-ADB0-8585400334AE}"/>
              </a:ext>
            </a:extLst>
          </p:cNvPr>
          <p:cNvSpPr/>
          <p:nvPr/>
        </p:nvSpPr>
        <p:spPr>
          <a:xfrm>
            <a:off x="294255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n-GB" altLang="en-US" sz="3200" b="1" dirty="0"/>
              <a:t>Improper Fraction to Mixed Number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64CA459-6D78-4781-B697-14491F54978C}"/>
              </a:ext>
            </a:extLst>
          </p:cNvPr>
          <p:cNvGrpSpPr/>
          <p:nvPr/>
        </p:nvGrpSpPr>
        <p:grpSpPr>
          <a:xfrm>
            <a:off x="576263" y="1503128"/>
            <a:ext cx="7956550" cy="604188"/>
            <a:chOff x="576263" y="1503128"/>
            <a:chExt cx="7956550" cy="604188"/>
          </a:xfrm>
        </p:grpSpPr>
        <p:sp>
          <p:nvSpPr>
            <p:cNvPr id="6" name="Arrow: Pentagon 5">
              <a:extLst>
                <a:ext uri="{FF2B5EF4-FFF2-40B4-BE49-F238E27FC236}">
                  <a16:creationId xmlns:a16="http://schemas.microsoft.com/office/drawing/2014/main" id="{47F7DF52-4006-444F-A99D-A2AC2EA10E23}"/>
                </a:ext>
              </a:extLst>
            </p:cNvPr>
            <p:cNvSpPr/>
            <p:nvPr/>
          </p:nvSpPr>
          <p:spPr>
            <a:xfrm rot="5400000">
              <a:off x="4252444" y="-2173053"/>
              <a:ext cx="604188" cy="7956550"/>
            </a:xfrm>
            <a:prstGeom prst="homePlate">
              <a:avLst>
                <a:gd name="adj" fmla="val 20061"/>
              </a:avLst>
            </a:prstGeom>
            <a:solidFill>
              <a:srgbClr val="2CB7BC"/>
            </a:solidFill>
            <a:ln>
              <a:noFill/>
            </a:ln>
            <a:effectLst>
              <a:outerShdw blurRad="12700" dist="38100" dir="5400000" algn="ctr" rotWithShape="0">
                <a:srgbClr val="000000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C3A8A17-4D6E-4A95-8A15-D0CB01C4CCC2}"/>
                </a:ext>
              </a:extLst>
            </p:cNvPr>
            <p:cNvSpPr txBox="1"/>
            <p:nvPr/>
          </p:nvSpPr>
          <p:spPr>
            <a:xfrm>
              <a:off x="1293812" y="1556187"/>
              <a:ext cx="657383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Let’s use division to convert a different improper fraction.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5D70A2D-C169-4D45-85B0-B3293293721F}"/>
              </a:ext>
            </a:extLst>
          </p:cNvPr>
          <p:cNvGrpSpPr/>
          <p:nvPr/>
        </p:nvGrpSpPr>
        <p:grpSpPr>
          <a:xfrm>
            <a:off x="1304032" y="3442742"/>
            <a:ext cx="863920" cy="1347409"/>
            <a:chOff x="1112591" y="3389798"/>
            <a:chExt cx="863920" cy="1347409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0648DC8-04A8-41EF-9888-2D3644FF38B1}"/>
                </a:ext>
              </a:extLst>
            </p:cNvPr>
            <p:cNvSpPr txBox="1"/>
            <p:nvPr/>
          </p:nvSpPr>
          <p:spPr>
            <a:xfrm>
              <a:off x="1112591" y="3389798"/>
              <a:ext cx="86392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b="1" dirty="0"/>
                <a:t>11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EDCE43C-8C97-44D1-B141-CC1710FC3C59}"/>
                </a:ext>
              </a:extLst>
            </p:cNvPr>
            <p:cNvCxnSpPr/>
            <p:nvPr/>
          </p:nvCxnSpPr>
          <p:spPr>
            <a:xfrm>
              <a:off x="1320799" y="4063779"/>
              <a:ext cx="39600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66DD61D-088D-440D-AF6C-1AE3B8AC4A8D}"/>
                </a:ext>
              </a:extLst>
            </p:cNvPr>
            <p:cNvSpPr txBox="1"/>
            <p:nvPr/>
          </p:nvSpPr>
          <p:spPr>
            <a:xfrm>
              <a:off x="1303020" y="3967766"/>
              <a:ext cx="4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b="1" dirty="0"/>
                <a:t>4</a:t>
              </a:r>
            </a:p>
          </p:txBody>
        </p: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9B24F49-62A2-480A-8453-71B8C9D0F8D2}"/>
              </a:ext>
            </a:extLst>
          </p:cNvPr>
          <p:cNvCxnSpPr/>
          <p:nvPr/>
        </p:nvCxnSpPr>
        <p:spPr>
          <a:xfrm>
            <a:off x="3551534" y="4116723"/>
            <a:ext cx="36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FB2E727-F747-4FB7-87CA-E509B746F08F}"/>
              </a:ext>
            </a:extLst>
          </p:cNvPr>
          <p:cNvSpPr/>
          <p:nvPr/>
        </p:nvSpPr>
        <p:spPr>
          <a:xfrm>
            <a:off x="3457246" y="3364263"/>
            <a:ext cx="542599" cy="66597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981765707">
                  <a:custGeom>
                    <a:avLst/>
                    <a:gdLst>
                      <a:gd name="connsiteX0" fmla="*/ 0 w 615250"/>
                      <a:gd name="connsiteY0" fmla="*/ 0 h 706398"/>
                      <a:gd name="connsiteX1" fmla="*/ 301473 w 615250"/>
                      <a:gd name="connsiteY1" fmla="*/ 0 h 706398"/>
                      <a:gd name="connsiteX2" fmla="*/ 615250 w 615250"/>
                      <a:gd name="connsiteY2" fmla="*/ 0 h 706398"/>
                      <a:gd name="connsiteX3" fmla="*/ 615250 w 615250"/>
                      <a:gd name="connsiteY3" fmla="*/ 360263 h 706398"/>
                      <a:gd name="connsiteX4" fmla="*/ 615250 w 615250"/>
                      <a:gd name="connsiteY4" fmla="*/ 706398 h 706398"/>
                      <a:gd name="connsiteX5" fmla="*/ 301473 w 615250"/>
                      <a:gd name="connsiteY5" fmla="*/ 706398 h 706398"/>
                      <a:gd name="connsiteX6" fmla="*/ 0 w 615250"/>
                      <a:gd name="connsiteY6" fmla="*/ 706398 h 706398"/>
                      <a:gd name="connsiteX7" fmla="*/ 0 w 615250"/>
                      <a:gd name="connsiteY7" fmla="*/ 346135 h 706398"/>
                      <a:gd name="connsiteX8" fmla="*/ 0 w 615250"/>
                      <a:gd name="connsiteY8" fmla="*/ 0 h 706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15250" h="706398" fill="none" extrusionOk="0">
                        <a:moveTo>
                          <a:pt x="0" y="0"/>
                        </a:moveTo>
                        <a:cubicBezTo>
                          <a:pt x="86867" y="-9150"/>
                          <a:pt x="237987" y="14342"/>
                          <a:pt x="301473" y="0"/>
                        </a:cubicBezTo>
                        <a:cubicBezTo>
                          <a:pt x="364959" y="-14342"/>
                          <a:pt x="495578" y="12871"/>
                          <a:pt x="615250" y="0"/>
                        </a:cubicBezTo>
                        <a:cubicBezTo>
                          <a:pt x="634283" y="116252"/>
                          <a:pt x="609486" y="221137"/>
                          <a:pt x="615250" y="360263"/>
                        </a:cubicBezTo>
                        <a:cubicBezTo>
                          <a:pt x="621014" y="499389"/>
                          <a:pt x="610026" y="567782"/>
                          <a:pt x="615250" y="706398"/>
                        </a:cubicBezTo>
                        <a:cubicBezTo>
                          <a:pt x="517418" y="724958"/>
                          <a:pt x="409908" y="689430"/>
                          <a:pt x="301473" y="706398"/>
                        </a:cubicBezTo>
                        <a:cubicBezTo>
                          <a:pt x="193038" y="723366"/>
                          <a:pt x="150542" y="671334"/>
                          <a:pt x="0" y="706398"/>
                        </a:cubicBezTo>
                        <a:cubicBezTo>
                          <a:pt x="-35110" y="584998"/>
                          <a:pt x="40932" y="490455"/>
                          <a:pt x="0" y="346135"/>
                        </a:cubicBezTo>
                        <a:cubicBezTo>
                          <a:pt x="-40932" y="201815"/>
                          <a:pt x="20906" y="150768"/>
                          <a:pt x="0" y="0"/>
                        </a:cubicBezTo>
                        <a:close/>
                      </a:path>
                      <a:path w="615250" h="706398" stroke="0" extrusionOk="0">
                        <a:moveTo>
                          <a:pt x="0" y="0"/>
                        </a:moveTo>
                        <a:cubicBezTo>
                          <a:pt x="123339" y="-30840"/>
                          <a:pt x="213023" y="3596"/>
                          <a:pt x="319930" y="0"/>
                        </a:cubicBezTo>
                        <a:cubicBezTo>
                          <a:pt x="426837" y="-3596"/>
                          <a:pt x="492830" y="17147"/>
                          <a:pt x="615250" y="0"/>
                        </a:cubicBezTo>
                        <a:cubicBezTo>
                          <a:pt x="636723" y="143046"/>
                          <a:pt x="599847" y="251544"/>
                          <a:pt x="615250" y="339071"/>
                        </a:cubicBezTo>
                        <a:cubicBezTo>
                          <a:pt x="630653" y="426598"/>
                          <a:pt x="588718" y="557099"/>
                          <a:pt x="615250" y="706398"/>
                        </a:cubicBezTo>
                        <a:cubicBezTo>
                          <a:pt x="473516" y="726018"/>
                          <a:pt x="401103" y="684495"/>
                          <a:pt x="307625" y="706398"/>
                        </a:cubicBezTo>
                        <a:cubicBezTo>
                          <a:pt x="214148" y="728301"/>
                          <a:pt x="122012" y="673665"/>
                          <a:pt x="0" y="706398"/>
                        </a:cubicBezTo>
                        <a:cubicBezTo>
                          <a:pt x="-18659" y="545872"/>
                          <a:pt x="463" y="493611"/>
                          <a:pt x="0" y="346135"/>
                        </a:cubicBezTo>
                        <a:cubicBezTo>
                          <a:pt x="-463" y="198659"/>
                          <a:pt x="17290" y="16667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B4AF95D-B4EB-4AC8-86F8-382B358A7AA6}"/>
              </a:ext>
            </a:extLst>
          </p:cNvPr>
          <p:cNvSpPr/>
          <p:nvPr/>
        </p:nvSpPr>
        <p:spPr>
          <a:xfrm>
            <a:off x="2815270" y="3707630"/>
            <a:ext cx="542599" cy="8181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981765707">
                  <a:custGeom>
                    <a:avLst/>
                    <a:gdLst>
                      <a:gd name="connsiteX0" fmla="*/ 0 w 615250"/>
                      <a:gd name="connsiteY0" fmla="*/ 0 h 706398"/>
                      <a:gd name="connsiteX1" fmla="*/ 301473 w 615250"/>
                      <a:gd name="connsiteY1" fmla="*/ 0 h 706398"/>
                      <a:gd name="connsiteX2" fmla="*/ 615250 w 615250"/>
                      <a:gd name="connsiteY2" fmla="*/ 0 h 706398"/>
                      <a:gd name="connsiteX3" fmla="*/ 615250 w 615250"/>
                      <a:gd name="connsiteY3" fmla="*/ 360263 h 706398"/>
                      <a:gd name="connsiteX4" fmla="*/ 615250 w 615250"/>
                      <a:gd name="connsiteY4" fmla="*/ 706398 h 706398"/>
                      <a:gd name="connsiteX5" fmla="*/ 301473 w 615250"/>
                      <a:gd name="connsiteY5" fmla="*/ 706398 h 706398"/>
                      <a:gd name="connsiteX6" fmla="*/ 0 w 615250"/>
                      <a:gd name="connsiteY6" fmla="*/ 706398 h 706398"/>
                      <a:gd name="connsiteX7" fmla="*/ 0 w 615250"/>
                      <a:gd name="connsiteY7" fmla="*/ 346135 h 706398"/>
                      <a:gd name="connsiteX8" fmla="*/ 0 w 615250"/>
                      <a:gd name="connsiteY8" fmla="*/ 0 h 706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15250" h="706398" fill="none" extrusionOk="0">
                        <a:moveTo>
                          <a:pt x="0" y="0"/>
                        </a:moveTo>
                        <a:cubicBezTo>
                          <a:pt x="86867" y="-9150"/>
                          <a:pt x="237987" y="14342"/>
                          <a:pt x="301473" y="0"/>
                        </a:cubicBezTo>
                        <a:cubicBezTo>
                          <a:pt x="364959" y="-14342"/>
                          <a:pt x="495578" y="12871"/>
                          <a:pt x="615250" y="0"/>
                        </a:cubicBezTo>
                        <a:cubicBezTo>
                          <a:pt x="634283" y="116252"/>
                          <a:pt x="609486" y="221137"/>
                          <a:pt x="615250" y="360263"/>
                        </a:cubicBezTo>
                        <a:cubicBezTo>
                          <a:pt x="621014" y="499389"/>
                          <a:pt x="610026" y="567782"/>
                          <a:pt x="615250" y="706398"/>
                        </a:cubicBezTo>
                        <a:cubicBezTo>
                          <a:pt x="517418" y="724958"/>
                          <a:pt x="409908" y="689430"/>
                          <a:pt x="301473" y="706398"/>
                        </a:cubicBezTo>
                        <a:cubicBezTo>
                          <a:pt x="193038" y="723366"/>
                          <a:pt x="150542" y="671334"/>
                          <a:pt x="0" y="706398"/>
                        </a:cubicBezTo>
                        <a:cubicBezTo>
                          <a:pt x="-35110" y="584998"/>
                          <a:pt x="40932" y="490455"/>
                          <a:pt x="0" y="346135"/>
                        </a:cubicBezTo>
                        <a:cubicBezTo>
                          <a:pt x="-40932" y="201815"/>
                          <a:pt x="20906" y="150768"/>
                          <a:pt x="0" y="0"/>
                        </a:cubicBezTo>
                        <a:close/>
                      </a:path>
                      <a:path w="615250" h="706398" stroke="0" extrusionOk="0">
                        <a:moveTo>
                          <a:pt x="0" y="0"/>
                        </a:moveTo>
                        <a:cubicBezTo>
                          <a:pt x="123339" y="-30840"/>
                          <a:pt x="213023" y="3596"/>
                          <a:pt x="319930" y="0"/>
                        </a:cubicBezTo>
                        <a:cubicBezTo>
                          <a:pt x="426837" y="-3596"/>
                          <a:pt x="492830" y="17147"/>
                          <a:pt x="615250" y="0"/>
                        </a:cubicBezTo>
                        <a:cubicBezTo>
                          <a:pt x="636723" y="143046"/>
                          <a:pt x="599847" y="251544"/>
                          <a:pt x="615250" y="339071"/>
                        </a:cubicBezTo>
                        <a:cubicBezTo>
                          <a:pt x="630653" y="426598"/>
                          <a:pt x="588718" y="557099"/>
                          <a:pt x="615250" y="706398"/>
                        </a:cubicBezTo>
                        <a:cubicBezTo>
                          <a:pt x="473516" y="726018"/>
                          <a:pt x="401103" y="684495"/>
                          <a:pt x="307625" y="706398"/>
                        </a:cubicBezTo>
                        <a:cubicBezTo>
                          <a:pt x="214148" y="728301"/>
                          <a:pt x="122012" y="673665"/>
                          <a:pt x="0" y="706398"/>
                        </a:cubicBezTo>
                        <a:cubicBezTo>
                          <a:pt x="-18659" y="545872"/>
                          <a:pt x="463" y="493611"/>
                          <a:pt x="0" y="346135"/>
                        </a:cubicBezTo>
                        <a:cubicBezTo>
                          <a:pt x="-463" y="198659"/>
                          <a:pt x="17290" y="16667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71E80E6-C831-440D-93A8-66CFFB275752}"/>
              </a:ext>
            </a:extLst>
          </p:cNvPr>
          <p:cNvSpPr txBox="1"/>
          <p:nvPr/>
        </p:nvSpPr>
        <p:spPr>
          <a:xfrm>
            <a:off x="2205921" y="3559524"/>
            <a:ext cx="4191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=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9CA35696-F411-4A1F-ADB9-621D92F29634}"/>
              </a:ext>
            </a:extLst>
          </p:cNvPr>
          <p:cNvGrpSpPr/>
          <p:nvPr/>
        </p:nvGrpSpPr>
        <p:grpSpPr>
          <a:xfrm>
            <a:off x="850979" y="2468398"/>
            <a:ext cx="1701962" cy="1022371"/>
            <a:chOff x="779302" y="2606654"/>
            <a:chExt cx="1701962" cy="1022371"/>
          </a:xfrm>
        </p:grpSpPr>
        <p:sp>
          <p:nvSpPr>
            <p:cNvPr id="30" name="Callout: Down Arrow 29">
              <a:extLst>
                <a:ext uri="{FF2B5EF4-FFF2-40B4-BE49-F238E27FC236}">
                  <a16:creationId xmlns:a16="http://schemas.microsoft.com/office/drawing/2014/main" id="{008AFD36-E83A-40E3-87DE-07BE4E1B65F2}"/>
                </a:ext>
              </a:extLst>
            </p:cNvPr>
            <p:cNvSpPr/>
            <p:nvPr/>
          </p:nvSpPr>
          <p:spPr>
            <a:xfrm>
              <a:off x="779302" y="2606654"/>
              <a:ext cx="1701962" cy="1022371"/>
            </a:xfrm>
            <a:prstGeom prst="downArrowCallout">
              <a:avLst>
                <a:gd name="adj1" fmla="val 14541"/>
                <a:gd name="adj2" fmla="val 18394"/>
                <a:gd name="adj3" fmla="val 17568"/>
                <a:gd name="adj4" fmla="val 72684"/>
              </a:avLst>
            </a:prstGeom>
            <a:solidFill>
              <a:schemeClr val="bg1"/>
            </a:solidFill>
            <a:ln w="1905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D73344C-1276-4E4B-8639-6B303A713BC8}"/>
                </a:ext>
              </a:extLst>
            </p:cNvPr>
            <p:cNvSpPr txBox="1"/>
            <p:nvPr/>
          </p:nvSpPr>
          <p:spPr>
            <a:xfrm>
              <a:off x="820591" y="2631243"/>
              <a:ext cx="1619381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tx1"/>
                  </a:solidFill>
                </a:rPr>
                <a:t>There are 11 equal parts.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F6A09AD-2222-4B87-B2CF-070748F36F8E}"/>
              </a:ext>
            </a:extLst>
          </p:cNvPr>
          <p:cNvGrpSpPr/>
          <p:nvPr/>
        </p:nvGrpSpPr>
        <p:grpSpPr>
          <a:xfrm>
            <a:off x="805535" y="4750687"/>
            <a:ext cx="1792845" cy="1022371"/>
            <a:chOff x="779301" y="2606653"/>
            <a:chExt cx="1792845" cy="1022371"/>
          </a:xfrm>
        </p:grpSpPr>
        <p:sp>
          <p:nvSpPr>
            <p:cNvPr id="33" name="Callout: Down Arrow 32">
              <a:extLst>
                <a:ext uri="{FF2B5EF4-FFF2-40B4-BE49-F238E27FC236}">
                  <a16:creationId xmlns:a16="http://schemas.microsoft.com/office/drawing/2014/main" id="{4626FB51-DA65-431F-9964-B025022308CE}"/>
                </a:ext>
              </a:extLst>
            </p:cNvPr>
            <p:cNvSpPr/>
            <p:nvPr/>
          </p:nvSpPr>
          <p:spPr>
            <a:xfrm rot="10800000">
              <a:off x="779302" y="2606653"/>
              <a:ext cx="1792844" cy="1022371"/>
            </a:xfrm>
            <a:prstGeom prst="downArrowCallout">
              <a:avLst>
                <a:gd name="adj1" fmla="val 14541"/>
                <a:gd name="adj2" fmla="val 18394"/>
                <a:gd name="adj3" fmla="val 17568"/>
                <a:gd name="adj4" fmla="val 72684"/>
              </a:avLst>
            </a:prstGeom>
            <a:solidFill>
              <a:schemeClr val="bg1"/>
            </a:solidFill>
            <a:ln w="19050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2B573ADB-9541-4590-9693-BB6329BC93EF}"/>
                </a:ext>
              </a:extLst>
            </p:cNvPr>
            <p:cNvSpPr txBox="1"/>
            <p:nvPr/>
          </p:nvSpPr>
          <p:spPr>
            <a:xfrm>
              <a:off x="779301" y="2930298"/>
              <a:ext cx="1792844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sz="1800" dirty="0">
                  <a:solidFill>
                    <a:schemeClr val="tx1"/>
                  </a:solidFill>
                </a:rPr>
                <a:t>Each whole has 4 equal parts.</a:t>
              </a:r>
            </a:p>
          </p:txBody>
        </p:sp>
      </p:grpSp>
      <p:sp>
        <p:nvSpPr>
          <p:cNvPr id="95" name="Rectangle 94">
            <a:extLst>
              <a:ext uri="{FF2B5EF4-FFF2-40B4-BE49-F238E27FC236}">
                <a16:creationId xmlns:a16="http://schemas.microsoft.com/office/drawing/2014/main" id="{0AB29688-228D-424F-BE76-4B5126631D7A}"/>
              </a:ext>
            </a:extLst>
          </p:cNvPr>
          <p:cNvSpPr/>
          <p:nvPr/>
        </p:nvSpPr>
        <p:spPr>
          <a:xfrm>
            <a:off x="5013315" y="3473366"/>
            <a:ext cx="3044835" cy="602872"/>
          </a:xfrm>
          <a:prstGeom prst="rect">
            <a:avLst/>
          </a:pr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3BDCC1D-FB50-4F64-BEB9-C943B9BC4B94}"/>
              </a:ext>
            </a:extLst>
          </p:cNvPr>
          <p:cNvSpPr txBox="1"/>
          <p:nvPr/>
        </p:nvSpPr>
        <p:spPr>
          <a:xfrm>
            <a:off x="3514588" y="3312528"/>
            <a:ext cx="4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699327"/>
                </a:solidFill>
              </a:rPr>
              <a:t>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9E9752-7939-4FA1-A73B-DB3CD999567C}"/>
              </a:ext>
            </a:extLst>
          </p:cNvPr>
          <p:cNvSpPr txBox="1"/>
          <p:nvPr/>
        </p:nvSpPr>
        <p:spPr>
          <a:xfrm>
            <a:off x="2874491" y="3559524"/>
            <a:ext cx="4191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rgbClr val="699327"/>
                </a:solidFill>
              </a:rPr>
              <a:t>2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088D4C99-6CF4-43A8-8662-3AAC80749A0B}"/>
              </a:ext>
            </a:extLst>
          </p:cNvPr>
          <p:cNvSpPr txBox="1"/>
          <p:nvPr/>
        </p:nvSpPr>
        <p:spPr>
          <a:xfrm>
            <a:off x="3524885" y="4015319"/>
            <a:ext cx="4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4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ADBE0BD-A147-4278-AD7A-20B6161C0646}"/>
              </a:ext>
            </a:extLst>
          </p:cNvPr>
          <p:cNvGrpSpPr/>
          <p:nvPr/>
        </p:nvGrpSpPr>
        <p:grpSpPr>
          <a:xfrm>
            <a:off x="6457945" y="5508194"/>
            <a:ext cx="2238524" cy="506460"/>
            <a:chOff x="6457945" y="5654889"/>
            <a:chExt cx="2238524" cy="506460"/>
          </a:xfrm>
        </p:grpSpPr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49431A44-AA17-4A26-91AA-AF43A67D8CE5}"/>
                </a:ext>
              </a:extLst>
            </p:cNvPr>
            <p:cNvGrpSpPr/>
            <p:nvPr/>
          </p:nvGrpSpPr>
          <p:grpSpPr>
            <a:xfrm>
              <a:off x="6457945" y="5654889"/>
              <a:ext cx="2238524" cy="506460"/>
              <a:chOff x="5472419" y="4283691"/>
              <a:chExt cx="1758961" cy="506460"/>
            </a:xfrm>
          </p:grpSpPr>
          <p:sp>
            <p:nvSpPr>
              <p:cNvPr id="45" name="Arrow: Pentagon 44">
                <a:extLst>
                  <a:ext uri="{FF2B5EF4-FFF2-40B4-BE49-F238E27FC236}">
                    <a16:creationId xmlns:a16="http://schemas.microsoft.com/office/drawing/2014/main" id="{73F9C907-E48E-4D7F-88F1-72C049B0404C}"/>
                  </a:ext>
                </a:extLst>
              </p:cNvPr>
              <p:cNvSpPr/>
              <p:nvPr/>
            </p:nvSpPr>
            <p:spPr>
              <a:xfrm rot="10800000">
                <a:off x="5472419" y="4283691"/>
                <a:ext cx="1758960" cy="506460"/>
              </a:xfrm>
              <a:prstGeom prst="homePlate">
                <a:avLst>
                  <a:gd name="adj" fmla="val 19909"/>
                </a:avLst>
              </a:prstGeom>
              <a:solidFill>
                <a:schemeClr val="bg1"/>
              </a:solidFill>
              <a:ln w="28575">
                <a:solidFill>
                  <a:srgbClr val="2CB7B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AA7B46A-E404-4E67-955E-BF86ED41B109}"/>
                  </a:ext>
                </a:extLst>
              </p:cNvPr>
              <p:cNvSpPr txBox="1"/>
              <p:nvPr/>
            </p:nvSpPr>
            <p:spPr>
              <a:xfrm>
                <a:off x="5578112" y="4352255"/>
                <a:ext cx="165326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sz="1800" dirty="0"/>
                  <a:t>11 ÷ 4 =    r</a:t>
                </a:r>
              </a:p>
            </p:txBody>
          </p:sp>
        </p:grp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E0B67E9-6F51-4767-9124-DB0E64B7BFA9}"/>
                </a:ext>
              </a:extLst>
            </p:cNvPr>
            <p:cNvSpPr/>
            <p:nvPr/>
          </p:nvSpPr>
          <p:spPr>
            <a:xfrm>
              <a:off x="7503664" y="5739540"/>
              <a:ext cx="230766" cy="264319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3" name="Rectangle 242">
              <a:extLst>
                <a:ext uri="{FF2B5EF4-FFF2-40B4-BE49-F238E27FC236}">
                  <a16:creationId xmlns:a16="http://schemas.microsoft.com/office/drawing/2014/main" id="{72865099-85E2-4EDB-B16B-9AC0E688A3A1}"/>
                </a:ext>
              </a:extLst>
            </p:cNvPr>
            <p:cNvSpPr/>
            <p:nvPr/>
          </p:nvSpPr>
          <p:spPr>
            <a:xfrm>
              <a:off x="7892015" y="5739540"/>
              <a:ext cx="230766" cy="264319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5" name="Group 244">
            <a:extLst>
              <a:ext uri="{FF2B5EF4-FFF2-40B4-BE49-F238E27FC236}">
                <a16:creationId xmlns:a16="http://schemas.microsoft.com/office/drawing/2014/main" id="{80213FA1-7269-4309-8BA2-15987D6068DA}"/>
              </a:ext>
            </a:extLst>
          </p:cNvPr>
          <p:cNvGrpSpPr/>
          <p:nvPr/>
        </p:nvGrpSpPr>
        <p:grpSpPr>
          <a:xfrm>
            <a:off x="6457945" y="5508194"/>
            <a:ext cx="2238524" cy="506460"/>
            <a:chOff x="5472419" y="4283691"/>
            <a:chExt cx="1758961" cy="506460"/>
          </a:xfrm>
        </p:grpSpPr>
        <p:sp>
          <p:nvSpPr>
            <p:cNvPr id="248" name="Arrow: Pentagon 247">
              <a:extLst>
                <a:ext uri="{FF2B5EF4-FFF2-40B4-BE49-F238E27FC236}">
                  <a16:creationId xmlns:a16="http://schemas.microsoft.com/office/drawing/2014/main" id="{44160454-BB7D-4574-9070-5470A3E3D753}"/>
                </a:ext>
              </a:extLst>
            </p:cNvPr>
            <p:cNvSpPr/>
            <p:nvPr/>
          </p:nvSpPr>
          <p:spPr>
            <a:xfrm rot="10800000">
              <a:off x="5472419" y="4283691"/>
              <a:ext cx="1758960" cy="506460"/>
            </a:xfrm>
            <a:prstGeom prst="homePlate">
              <a:avLst>
                <a:gd name="adj" fmla="val 19909"/>
              </a:avLst>
            </a:prstGeom>
            <a:solidFill>
              <a:schemeClr val="bg1"/>
            </a:solidFill>
            <a:ln w="28575">
              <a:solidFill>
                <a:srgbClr val="2C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9" name="TextBox 248">
              <a:extLst>
                <a:ext uri="{FF2B5EF4-FFF2-40B4-BE49-F238E27FC236}">
                  <a16:creationId xmlns:a16="http://schemas.microsoft.com/office/drawing/2014/main" id="{1111B713-5301-4B43-8728-B13B6E329BB4}"/>
                </a:ext>
              </a:extLst>
            </p:cNvPr>
            <p:cNvSpPr txBox="1"/>
            <p:nvPr/>
          </p:nvSpPr>
          <p:spPr>
            <a:xfrm>
              <a:off x="5578112" y="4352255"/>
              <a:ext cx="165326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1800" dirty="0"/>
                <a:t>11 ÷ 4 = </a:t>
              </a:r>
              <a:r>
                <a:rPr lang="en-GB" sz="1800" b="1" dirty="0">
                  <a:solidFill>
                    <a:srgbClr val="699327"/>
                  </a:solidFill>
                </a:rPr>
                <a:t>2</a:t>
              </a:r>
              <a:r>
                <a:rPr lang="en-GB" sz="1800" dirty="0"/>
                <a:t> r </a:t>
              </a:r>
              <a:r>
                <a:rPr lang="en-GB" sz="1800" b="1" dirty="0">
                  <a:solidFill>
                    <a:srgbClr val="699327"/>
                  </a:solidFill>
                </a:rPr>
                <a:t>3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E1E7093-EF8F-479B-BAE2-7785781D13D0}"/>
              </a:ext>
            </a:extLst>
          </p:cNvPr>
          <p:cNvGrpSpPr/>
          <p:nvPr/>
        </p:nvGrpSpPr>
        <p:grpSpPr>
          <a:xfrm>
            <a:off x="8511132" y="1512650"/>
            <a:ext cx="632868" cy="4733350"/>
            <a:chOff x="8511132" y="1512650"/>
            <a:chExt cx="632868" cy="4733350"/>
          </a:xfrm>
        </p:grpSpPr>
        <p:pic>
          <p:nvPicPr>
            <p:cNvPr id="97" name="Picture 96" descr="A black rectangle with a white rectangle&#10;&#10;Description automatically generated with low confidence">
              <a:extLst>
                <a:ext uri="{FF2B5EF4-FFF2-40B4-BE49-F238E27FC236}">
                  <a16:creationId xmlns:a16="http://schemas.microsoft.com/office/drawing/2014/main" id="{368C290F-F78C-489A-B388-15E4F9BDB8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079" t="22056" b="8923"/>
            <a:stretch/>
          </p:blipFill>
          <p:spPr>
            <a:xfrm>
              <a:off x="8511132" y="1512650"/>
              <a:ext cx="632868" cy="4733350"/>
            </a:xfrm>
            <a:prstGeom prst="rect">
              <a:avLst/>
            </a:prstGeom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0EBA0E8-AC5B-4257-9DD4-3271A2473E7C}"/>
                </a:ext>
              </a:extLst>
            </p:cNvPr>
            <p:cNvSpPr/>
            <p:nvPr/>
          </p:nvSpPr>
          <p:spPr>
            <a:xfrm>
              <a:off x="8532813" y="5474689"/>
              <a:ext cx="134509" cy="7475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795AE52-C1E1-431B-9A14-90AC5B585906}"/>
              </a:ext>
            </a:extLst>
          </p:cNvPr>
          <p:cNvGrpSpPr/>
          <p:nvPr/>
        </p:nvGrpSpPr>
        <p:grpSpPr>
          <a:xfrm>
            <a:off x="5183068" y="3517711"/>
            <a:ext cx="2684582" cy="513459"/>
            <a:chOff x="5183068" y="3550390"/>
            <a:chExt cx="2684582" cy="513459"/>
          </a:xfrm>
        </p:grpSpPr>
        <p:grpSp>
          <p:nvGrpSpPr>
            <p:cNvPr id="202" name="Group 201">
              <a:extLst>
                <a:ext uri="{FF2B5EF4-FFF2-40B4-BE49-F238E27FC236}">
                  <a16:creationId xmlns:a16="http://schemas.microsoft.com/office/drawing/2014/main" id="{0C6DBEEE-7B2E-4E39-B40E-AA2C630D3E10}"/>
                </a:ext>
              </a:extLst>
            </p:cNvPr>
            <p:cNvGrpSpPr/>
            <p:nvPr/>
          </p:nvGrpSpPr>
          <p:grpSpPr>
            <a:xfrm>
              <a:off x="5183068" y="3550390"/>
              <a:ext cx="508203" cy="513459"/>
              <a:chOff x="2828722" y="3245048"/>
              <a:chExt cx="508203" cy="513459"/>
            </a:xfrm>
          </p:grpSpPr>
          <p:sp>
            <p:nvSpPr>
              <p:cNvPr id="205" name="Oval 204">
                <a:extLst>
                  <a:ext uri="{FF2B5EF4-FFF2-40B4-BE49-F238E27FC236}">
                    <a16:creationId xmlns:a16="http://schemas.microsoft.com/office/drawing/2014/main" id="{C5E7E0A1-A9C3-47F8-9F41-17F874162158}"/>
                  </a:ext>
                </a:extLst>
              </p:cNvPr>
              <p:cNvSpPr/>
              <p:nvPr/>
            </p:nvSpPr>
            <p:spPr>
              <a:xfrm>
                <a:off x="2828722" y="3250304"/>
                <a:ext cx="508203" cy="508203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06" name="Group 205">
                <a:extLst>
                  <a:ext uri="{FF2B5EF4-FFF2-40B4-BE49-F238E27FC236}">
                    <a16:creationId xmlns:a16="http://schemas.microsoft.com/office/drawing/2014/main" id="{13DB2FB0-5476-4627-9826-4CC6BCF48765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207" name="TextBox 206">
                  <a:extLst>
                    <a:ext uri="{FF2B5EF4-FFF2-40B4-BE49-F238E27FC236}">
                      <a16:creationId xmlns:a16="http://schemas.microsoft.com/office/drawing/2014/main" id="{4FB2E909-A048-4B09-B10E-04EF0017732D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208" name="Straight Connector 207">
                  <a:extLst>
                    <a:ext uri="{FF2B5EF4-FFF2-40B4-BE49-F238E27FC236}">
                      <a16:creationId xmlns:a16="http://schemas.microsoft.com/office/drawing/2014/main" id="{F99CB28B-439D-4D8B-873D-7966771B1531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9" name="TextBox 208">
                  <a:extLst>
                    <a:ext uri="{FF2B5EF4-FFF2-40B4-BE49-F238E27FC236}">
                      <a16:creationId xmlns:a16="http://schemas.microsoft.com/office/drawing/2014/main" id="{F87E0B3F-740F-4990-9389-DE3EA1D7BE54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</p:grpSp>
        <p:grpSp>
          <p:nvGrpSpPr>
            <p:cNvPr id="210" name="Group 209">
              <a:extLst>
                <a:ext uri="{FF2B5EF4-FFF2-40B4-BE49-F238E27FC236}">
                  <a16:creationId xmlns:a16="http://schemas.microsoft.com/office/drawing/2014/main" id="{BF4C2EB1-04E7-458A-B0BF-AB12103393C5}"/>
                </a:ext>
              </a:extLst>
            </p:cNvPr>
            <p:cNvGrpSpPr/>
            <p:nvPr/>
          </p:nvGrpSpPr>
          <p:grpSpPr>
            <a:xfrm>
              <a:off x="5908528" y="3550390"/>
              <a:ext cx="508203" cy="513459"/>
              <a:chOff x="2828722" y="3245048"/>
              <a:chExt cx="508203" cy="513459"/>
            </a:xfrm>
          </p:grpSpPr>
          <p:sp>
            <p:nvSpPr>
              <p:cNvPr id="211" name="Oval 210">
                <a:extLst>
                  <a:ext uri="{FF2B5EF4-FFF2-40B4-BE49-F238E27FC236}">
                    <a16:creationId xmlns:a16="http://schemas.microsoft.com/office/drawing/2014/main" id="{5AB02F81-D3F8-4CAE-9411-B6E69CFCC86A}"/>
                  </a:ext>
                </a:extLst>
              </p:cNvPr>
              <p:cNvSpPr/>
              <p:nvPr/>
            </p:nvSpPr>
            <p:spPr>
              <a:xfrm>
                <a:off x="2828722" y="3250304"/>
                <a:ext cx="508203" cy="508203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12" name="Group 211">
                <a:extLst>
                  <a:ext uri="{FF2B5EF4-FFF2-40B4-BE49-F238E27FC236}">
                    <a16:creationId xmlns:a16="http://schemas.microsoft.com/office/drawing/2014/main" id="{F5B78718-8488-41DD-8F36-FD2C7C226870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213" name="TextBox 212">
                  <a:extLst>
                    <a:ext uri="{FF2B5EF4-FFF2-40B4-BE49-F238E27FC236}">
                      <a16:creationId xmlns:a16="http://schemas.microsoft.com/office/drawing/2014/main" id="{25D26527-5773-4F52-99C7-2D2BCD09BA6B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214" name="Straight Connector 213">
                  <a:extLst>
                    <a:ext uri="{FF2B5EF4-FFF2-40B4-BE49-F238E27FC236}">
                      <a16:creationId xmlns:a16="http://schemas.microsoft.com/office/drawing/2014/main" id="{C1A4C254-69A7-4DA0-B44D-2E10BF398748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15" name="TextBox 214">
                  <a:extLst>
                    <a:ext uri="{FF2B5EF4-FFF2-40B4-BE49-F238E27FC236}">
                      <a16:creationId xmlns:a16="http://schemas.microsoft.com/office/drawing/2014/main" id="{CCD8FD21-112C-4EE5-A94A-AFE20F35CFB4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</p:grpSp>
        <p:grpSp>
          <p:nvGrpSpPr>
            <p:cNvPr id="216" name="Group 215">
              <a:extLst>
                <a:ext uri="{FF2B5EF4-FFF2-40B4-BE49-F238E27FC236}">
                  <a16:creationId xmlns:a16="http://schemas.microsoft.com/office/drawing/2014/main" id="{B35CF797-3618-456F-B46D-7A38B792D26C}"/>
                </a:ext>
              </a:extLst>
            </p:cNvPr>
            <p:cNvGrpSpPr/>
            <p:nvPr/>
          </p:nvGrpSpPr>
          <p:grpSpPr>
            <a:xfrm>
              <a:off x="6633988" y="3550390"/>
              <a:ext cx="508203" cy="513459"/>
              <a:chOff x="2828722" y="3245048"/>
              <a:chExt cx="508203" cy="513459"/>
            </a:xfrm>
          </p:grpSpPr>
          <p:sp>
            <p:nvSpPr>
              <p:cNvPr id="217" name="Oval 216">
                <a:extLst>
                  <a:ext uri="{FF2B5EF4-FFF2-40B4-BE49-F238E27FC236}">
                    <a16:creationId xmlns:a16="http://schemas.microsoft.com/office/drawing/2014/main" id="{441001EF-5794-4E02-8D0C-D287F87CBB10}"/>
                  </a:ext>
                </a:extLst>
              </p:cNvPr>
              <p:cNvSpPr/>
              <p:nvPr/>
            </p:nvSpPr>
            <p:spPr>
              <a:xfrm>
                <a:off x="2828722" y="3250304"/>
                <a:ext cx="508203" cy="508203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18" name="Group 217">
                <a:extLst>
                  <a:ext uri="{FF2B5EF4-FFF2-40B4-BE49-F238E27FC236}">
                    <a16:creationId xmlns:a16="http://schemas.microsoft.com/office/drawing/2014/main" id="{4280EB41-F8A7-4F8E-A847-CA54D708F3CD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219" name="TextBox 218">
                  <a:extLst>
                    <a:ext uri="{FF2B5EF4-FFF2-40B4-BE49-F238E27FC236}">
                      <a16:creationId xmlns:a16="http://schemas.microsoft.com/office/drawing/2014/main" id="{0F8B448D-31F8-47BF-B419-57883950E76B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220" name="Straight Connector 219">
                  <a:extLst>
                    <a:ext uri="{FF2B5EF4-FFF2-40B4-BE49-F238E27FC236}">
                      <a16:creationId xmlns:a16="http://schemas.microsoft.com/office/drawing/2014/main" id="{D830C3E4-A933-4B01-9CD0-A263F787F450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21" name="TextBox 220">
                  <a:extLst>
                    <a:ext uri="{FF2B5EF4-FFF2-40B4-BE49-F238E27FC236}">
                      <a16:creationId xmlns:a16="http://schemas.microsoft.com/office/drawing/2014/main" id="{E5D00C5C-CFC0-453A-A82C-502B01933F02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</p:grpSp>
        <p:grpSp>
          <p:nvGrpSpPr>
            <p:cNvPr id="222" name="Group 221">
              <a:extLst>
                <a:ext uri="{FF2B5EF4-FFF2-40B4-BE49-F238E27FC236}">
                  <a16:creationId xmlns:a16="http://schemas.microsoft.com/office/drawing/2014/main" id="{E5494AD4-B84A-4E1E-933F-F5DF51650FEB}"/>
                </a:ext>
              </a:extLst>
            </p:cNvPr>
            <p:cNvGrpSpPr/>
            <p:nvPr/>
          </p:nvGrpSpPr>
          <p:grpSpPr>
            <a:xfrm>
              <a:off x="7359447" y="3550390"/>
              <a:ext cx="508203" cy="513459"/>
              <a:chOff x="2828722" y="3245048"/>
              <a:chExt cx="508203" cy="513459"/>
            </a:xfrm>
          </p:grpSpPr>
          <p:sp>
            <p:nvSpPr>
              <p:cNvPr id="223" name="Oval 222">
                <a:extLst>
                  <a:ext uri="{FF2B5EF4-FFF2-40B4-BE49-F238E27FC236}">
                    <a16:creationId xmlns:a16="http://schemas.microsoft.com/office/drawing/2014/main" id="{493BB596-2910-460C-A8C2-1DD7912BFB80}"/>
                  </a:ext>
                </a:extLst>
              </p:cNvPr>
              <p:cNvSpPr/>
              <p:nvPr/>
            </p:nvSpPr>
            <p:spPr>
              <a:xfrm>
                <a:off x="2828722" y="3250304"/>
                <a:ext cx="508203" cy="508203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24" name="Group 223">
                <a:extLst>
                  <a:ext uri="{FF2B5EF4-FFF2-40B4-BE49-F238E27FC236}">
                    <a16:creationId xmlns:a16="http://schemas.microsoft.com/office/drawing/2014/main" id="{8B408A18-1BCD-4AA6-84F0-DDAAA1BFF61D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225" name="TextBox 224">
                  <a:extLst>
                    <a:ext uri="{FF2B5EF4-FFF2-40B4-BE49-F238E27FC236}">
                      <a16:creationId xmlns:a16="http://schemas.microsoft.com/office/drawing/2014/main" id="{033501FA-AC47-4745-8C25-364783B6E64B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226" name="Straight Connector 225">
                  <a:extLst>
                    <a:ext uri="{FF2B5EF4-FFF2-40B4-BE49-F238E27FC236}">
                      <a16:creationId xmlns:a16="http://schemas.microsoft.com/office/drawing/2014/main" id="{B4C2482B-F197-4A85-99D4-1CE890B3203B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27" name="TextBox 226">
                  <a:extLst>
                    <a:ext uri="{FF2B5EF4-FFF2-40B4-BE49-F238E27FC236}">
                      <a16:creationId xmlns:a16="http://schemas.microsoft.com/office/drawing/2014/main" id="{429FB1F3-BF5A-403A-8793-A6FDB8DC8833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</p:grpSp>
      </p:grpSp>
      <p:grpSp>
        <p:nvGrpSpPr>
          <p:cNvPr id="228" name="Group 227">
            <a:extLst>
              <a:ext uri="{FF2B5EF4-FFF2-40B4-BE49-F238E27FC236}">
                <a16:creationId xmlns:a16="http://schemas.microsoft.com/office/drawing/2014/main" id="{AE6A524E-3389-4656-ADE8-07C55E52C694}"/>
              </a:ext>
            </a:extLst>
          </p:cNvPr>
          <p:cNvGrpSpPr/>
          <p:nvPr/>
        </p:nvGrpSpPr>
        <p:grpSpPr>
          <a:xfrm>
            <a:off x="5183068" y="4183110"/>
            <a:ext cx="2684582" cy="513459"/>
            <a:chOff x="5183068" y="3550390"/>
            <a:chExt cx="2684582" cy="513459"/>
          </a:xfrm>
        </p:grpSpPr>
        <p:grpSp>
          <p:nvGrpSpPr>
            <p:cNvPr id="239" name="Group 238">
              <a:extLst>
                <a:ext uri="{FF2B5EF4-FFF2-40B4-BE49-F238E27FC236}">
                  <a16:creationId xmlns:a16="http://schemas.microsoft.com/office/drawing/2014/main" id="{059F1CA0-CF49-484E-B230-D95F1DDE2E80}"/>
                </a:ext>
              </a:extLst>
            </p:cNvPr>
            <p:cNvGrpSpPr/>
            <p:nvPr/>
          </p:nvGrpSpPr>
          <p:grpSpPr>
            <a:xfrm>
              <a:off x="5183068" y="3550390"/>
              <a:ext cx="508203" cy="513459"/>
              <a:chOff x="2828722" y="3245048"/>
              <a:chExt cx="508203" cy="513459"/>
            </a:xfrm>
          </p:grpSpPr>
          <p:sp>
            <p:nvSpPr>
              <p:cNvPr id="264" name="Oval 263">
                <a:extLst>
                  <a:ext uri="{FF2B5EF4-FFF2-40B4-BE49-F238E27FC236}">
                    <a16:creationId xmlns:a16="http://schemas.microsoft.com/office/drawing/2014/main" id="{D3DC5723-0AD0-4189-88E5-1EEFB4E0BB68}"/>
                  </a:ext>
                </a:extLst>
              </p:cNvPr>
              <p:cNvSpPr/>
              <p:nvPr/>
            </p:nvSpPr>
            <p:spPr>
              <a:xfrm>
                <a:off x="2828722" y="3250304"/>
                <a:ext cx="508203" cy="508203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65" name="Group 264">
                <a:extLst>
                  <a:ext uri="{FF2B5EF4-FFF2-40B4-BE49-F238E27FC236}">
                    <a16:creationId xmlns:a16="http://schemas.microsoft.com/office/drawing/2014/main" id="{2E234711-7893-4B53-97AE-BEBF34C805AE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266" name="TextBox 265">
                  <a:extLst>
                    <a:ext uri="{FF2B5EF4-FFF2-40B4-BE49-F238E27FC236}">
                      <a16:creationId xmlns:a16="http://schemas.microsoft.com/office/drawing/2014/main" id="{43E79DB9-B535-48AA-A46D-B5FFD48818C1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267" name="Straight Connector 266">
                  <a:extLst>
                    <a:ext uri="{FF2B5EF4-FFF2-40B4-BE49-F238E27FC236}">
                      <a16:creationId xmlns:a16="http://schemas.microsoft.com/office/drawing/2014/main" id="{5362CA27-9925-4A9D-B448-BA10BE31217C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68" name="TextBox 267">
                  <a:extLst>
                    <a:ext uri="{FF2B5EF4-FFF2-40B4-BE49-F238E27FC236}">
                      <a16:creationId xmlns:a16="http://schemas.microsoft.com/office/drawing/2014/main" id="{0D6D9521-2C05-4E16-9E98-BB935F73E2FA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</p:grpSp>
        <p:grpSp>
          <p:nvGrpSpPr>
            <p:cNvPr id="240" name="Group 239">
              <a:extLst>
                <a:ext uri="{FF2B5EF4-FFF2-40B4-BE49-F238E27FC236}">
                  <a16:creationId xmlns:a16="http://schemas.microsoft.com/office/drawing/2014/main" id="{91714EFC-224E-482C-B974-ADC37E84805A}"/>
                </a:ext>
              </a:extLst>
            </p:cNvPr>
            <p:cNvGrpSpPr/>
            <p:nvPr/>
          </p:nvGrpSpPr>
          <p:grpSpPr>
            <a:xfrm>
              <a:off x="5908528" y="3550390"/>
              <a:ext cx="508203" cy="513459"/>
              <a:chOff x="2828722" y="3245048"/>
              <a:chExt cx="508203" cy="513459"/>
            </a:xfrm>
          </p:grpSpPr>
          <p:sp>
            <p:nvSpPr>
              <p:cNvPr id="259" name="Oval 258">
                <a:extLst>
                  <a:ext uri="{FF2B5EF4-FFF2-40B4-BE49-F238E27FC236}">
                    <a16:creationId xmlns:a16="http://schemas.microsoft.com/office/drawing/2014/main" id="{7E316124-C9D5-4ECA-993C-CA2AC23AFDD8}"/>
                  </a:ext>
                </a:extLst>
              </p:cNvPr>
              <p:cNvSpPr/>
              <p:nvPr/>
            </p:nvSpPr>
            <p:spPr>
              <a:xfrm>
                <a:off x="2828722" y="3250304"/>
                <a:ext cx="508203" cy="508203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60" name="Group 259">
                <a:extLst>
                  <a:ext uri="{FF2B5EF4-FFF2-40B4-BE49-F238E27FC236}">
                    <a16:creationId xmlns:a16="http://schemas.microsoft.com/office/drawing/2014/main" id="{EA8CBF2E-CA2D-4494-B0B7-9C232196D450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261" name="TextBox 260">
                  <a:extLst>
                    <a:ext uri="{FF2B5EF4-FFF2-40B4-BE49-F238E27FC236}">
                      <a16:creationId xmlns:a16="http://schemas.microsoft.com/office/drawing/2014/main" id="{DC58E329-6369-4622-9B00-77B13387DCBD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262" name="Straight Connector 261">
                  <a:extLst>
                    <a:ext uri="{FF2B5EF4-FFF2-40B4-BE49-F238E27FC236}">
                      <a16:creationId xmlns:a16="http://schemas.microsoft.com/office/drawing/2014/main" id="{A9651D42-5E5F-42BE-B18C-5FF21B960DBE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63" name="TextBox 262">
                  <a:extLst>
                    <a:ext uri="{FF2B5EF4-FFF2-40B4-BE49-F238E27FC236}">
                      <a16:creationId xmlns:a16="http://schemas.microsoft.com/office/drawing/2014/main" id="{6C829837-2DE0-4B07-87E9-06682A953AB9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</p:grpSp>
        <p:grpSp>
          <p:nvGrpSpPr>
            <p:cNvPr id="244" name="Group 243">
              <a:extLst>
                <a:ext uri="{FF2B5EF4-FFF2-40B4-BE49-F238E27FC236}">
                  <a16:creationId xmlns:a16="http://schemas.microsoft.com/office/drawing/2014/main" id="{4066BD28-BBD7-4867-8E85-AC51D2D2569B}"/>
                </a:ext>
              </a:extLst>
            </p:cNvPr>
            <p:cNvGrpSpPr/>
            <p:nvPr/>
          </p:nvGrpSpPr>
          <p:grpSpPr>
            <a:xfrm>
              <a:off x="6633988" y="3550390"/>
              <a:ext cx="508203" cy="513459"/>
              <a:chOff x="2828722" y="3245048"/>
              <a:chExt cx="508203" cy="513459"/>
            </a:xfrm>
          </p:grpSpPr>
          <p:sp>
            <p:nvSpPr>
              <p:cNvPr id="254" name="Oval 253">
                <a:extLst>
                  <a:ext uri="{FF2B5EF4-FFF2-40B4-BE49-F238E27FC236}">
                    <a16:creationId xmlns:a16="http://schemas.microsoft.com/office/drawing/2014/main" id="{84B38E8C-CD32-412B-8F51-3924CF3778F1}"/>
                  </a:ext>
                </a:extLst>
              </p:cNvPr>
              <p:cNvSpPr/>
              <p:nvPr/>
            </p:nvSpPr>
            <p:spPr>
              <a:xfrm>
                <a:off x="2828722" y="3250304"/>
                <a:ext cx="508203" cy="508203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5" name="Group 254">
                <a:extLst>
                  <a:ext uri="{FF2B5EF4-FFF2-40B4-BE49-F238E27FC236}">
                    <a16:creationId xmlns:a16="http://schemas.microsoft.com/office/drawing/2014/main" id="{F3F7B047-F297-4C18-81F8-616F1BBE6993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256" name="TextBox 255">
                  <a:extLst>
                    <a:ext uri="{FF2B5EF4-FFF2-40B4-BE49-F238E27FC236}">
                      <a16:creationId xmlns:a16="http://schemas.microsoft.com/office/drawing/2014/main" id="{60581082-F762-43B4-BA40-DAE92A7372D4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257" name="Straight Connector 256">
                  <a:extLst>
                    <a:ext uri="{FF2B5EF4-FFF2-40B4-BE49-F238E27FC236}">
                      <a16:creationId xmlns:a16="http://schemas.microsoft.com/office/drawing/2014/main" id="{F6B43906-E301-40D3-9C5A-3F83017AB356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58" name="TextBox 257">
                  <a:extLst>
                    <a:ext uri="{FF2B5EF4-FFF2-40B4-BE49-F238E27FC236}">
                      <a16:creationId xmlns:a16="http://schemas.microsoft.com/office/drawing/2014/main" id="{CE4E4272-8D2D-4B45-8587-4A9DE440203E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</p:grpSp>
        <p:grpSp>
          <p:nvGrpSpPr>
            <p:cNvPr id="246" name="Group 245">
              <a:extLst>
                <a:ext uri="{FF2B5EF4-FFF2-40B4-BE49-F238E27FC236}">
                  <a16:creationId xmlns:a16="http://schemas.microsoft.com/office/drawing/2014/main" id="{E8BA97BC-CC33-46DF-A349-780973090CC6}"/>
                </a:ext>
              </a:extLst>
            </p:cNvPr>
            <p:cNvGrpSpPr/>
            <p:nvPr/>
          </p:nvGrpSpPr>
          <p:grpSpPr>
            <a:xfrm>
              <a:off x="7359447" y="3550390"/>
              <a:ext cx="508203" cy="513459"/>
              <a:chOff x="2828722" y="3245048"/>
              <a:chExt cx="508203" cy="513459"/>
            </a:xfrm>
          </p:grpSpPr>
          <p:sp>
            <p:nvSpPr>
              <p:cNvPr id="247" name="Oval 246">
                <a:extLst>
                  <a:ext uri="{FF2B5EF4-FFF2-40B4-BE49-F238E27FC236}">
                    <a16:creationId xmlns:a16="http://schemas.microsoft.com/office/drawing/2014/main" id="{DF03A495-B6DF-4941-A112-60AF90410255}"/>
                  </a:ext>
                </a:extLst>
              </p:cNvPr>
              <p:cNvSpPr/>
              <p:nvPr/>
            </p:nvSpPr>
            <p:spPr>
              <a:xfrm>
                <a:off x="2828722" y="3250304"/>
                <a:ext cx="508203" cy="508203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0" name="Group 249">
                <a:extLst>
                  <a:ext uri="{FF2B5EF4-FFF2-40B4-BE49-F238E27FC236}">
                    <a16:creationId xmlns:a16="http://schemas.microsoft.com/office/drawing/2014/main" id="{9F0DB4DA-9674-4821-B421-D1E50EFC29E4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251" name="TextBox 250">
                  <a:extLst>
                    <a:ext uri="{FF2B5EF4-FFF2-40B4-BE49-F238E27FC236}">
                      <a16:creationId xmlns:a16="http://schemas.microsoft.com/office/drawing/2014/main" id="{E12BDAEC-BEE4-47C5-A5B8-51095073E6BC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252" name="Straight Connector 251">
                  <a:extLst>
                    <a:ext uri="{FF2B5EF4-FFF2-40B4-BE49-F238E27FC236}">
                      <a16:creationId xmlns:a16="http://schemas.microsoft.com/office/drawing/2014/main" id="{26616008-7F7C-4C43-BC34-ADB986305912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53" name="TextBox 252">
                  <a:extLst>
                    <a:ext uri="{FF2B5EF4-FFF2-40B4-BE49-F238E27FC236}">
                      <a16:creationId xmlns:a16="http://schemas.microsoft.com/office/drawing/2014/main" id="{F53D5F3F-62CD-475D-BE12-408596DD7CA5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</p:grp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A06CA67-E3D3-4FFC-916E-82AC313EB633}"/>
              </a:ext>
            </a:extLst>
          </p:cNvPr>
          <p:cNvGrpSpPr/>
          <p:nvPr/>
        </p:nvGrpSpPr>
        <p:grpSpPr>
          <a:xfrm>
            <a:off x="5183068" y="4848509"/>
            <a:ext cx="1233663" cy="513459"/>
            <a:chOff x="5183068" y="4750687"/>
            <a:chExt cx="1233663" cy="513459"/>
          </a:xfrm>
        </p:grpSpPr>
        <p:grpSp>
          <p:nvGrpSpPr>
            <p:cNvPr id="270" name="Group 269">
              <a:extLst>
                <a:ext uri="{FF2B5EF4-FFF2-40B4-BE49-F238E27FC236}">
                  <a16:creationId xmlns:a16="http://schemas.microsoft.com/office/drawing/2014/main" id="{EAA58E40-1DF2-4432-AD21-3D9E2F2E290A}"/>
                </a:ext>
              </a:extLst>
            </p:cNvPr>
            <p:cNvGrpSpPr/>
            <p:nvPr/>
          </p:nvGrpSpPr>
          <p:grpSpPr>
            <a:xfrm>
              <a:off x="5183068" y="4750687"/>
              <a:ext cx="508203" cy="513459"/>
              <a:chOff x="2828722" y="3245048"/>
              <a:chExt cx="508203" cy="513459"/>
            </a:xfrm>
          </p:grpSpPr>
          <p:sp>
            <p:nvSpPr>
              <p:cNvPr id="289" name="Oval 288">
                <a:extLst>
                  <a:ext uri="{FF2B5EF4-FFF2-40B4-BE49-F238E27FC236}">
                    <a16:creationId xmlns:a16="http://schemas.microsoft.com/office/drawing/2014/main" id="{22298A42-7C6B-4985-A031-89C8EAF62861}"/>
                  </a:ext>
                </a:extLst>
              </p:cNvPr>
              <p:cNvSpPr/>
              <p:nvPr/>
            </p:nvSpPr>
            <p:spPr>
              <a:xfrm>
                <a:off x="2828722" y="3250304"/>
                <a:ext cx="508203" cy="508203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90" name="Group 289">
                <a:extLst>
                  <a:ext uri="{FF2B5EF4-FFF2-40B4-BE49-F238E27FC236}">
                    <a16:creationId xmlns:a16="http://schemas.microsoft.com/office/drawing/2014/main" id="{21486A68-AFF7-491D-923F-CBD237193EA0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291" name="TextBox 290">
                  <a:extLst>
                    <a:ext uri="{FF2B5EF4-FFF2-40B4-BE49-F238E27FC236}">
                      <a16:creationId xmlns:a16="http://schemas.microsoft.com/office/drawing/2014/main" id="{BB8BECCF-701A-4F46-8684-96C2957B2116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292" name="Straight Connector 291">
                  <a:extLst>
                    <a:ext uri="{FF2B5EF4-FFF2-40B4-BE49-F238E27FC236}">
                      <a16:creationId xmlns:a16="http://schemas.microsoft.com/office/drawing/2014/main" id="{A3AEF746-20E3-4216-A40B-71DED5341785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93" name="TextBox 292">
                  <a:extLst>
                    <a:ext uri="{FF2B5EF4-FFF2-40B4-BE49-F238E27FC236}">
                      <a16:creationId xmlns:a16="http://schemas.microsoft.com/office/drawing/2014/main" id="{5F160D3F-9902-4894-B292-0664E2FC094B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</p:grpSp>
        <p:grpSp>
          <p:nvGrpSpPr>
            <p:cNvPr id="271" name="Group 270">
              <a:extLst>
                <a:ext uri="{FF2B5EF4-FFF2-40B4-BE49-F238E27FC236}">
                  <a16:creationId xmlns:a16="http://schemas.microsoft.com/office/drawing/2014/main" id="{AF28BF78-D741-45DD-BFB9-BDE7823D1CB1}"/>
                </a:ext>
              </a:extLst>
            </p:cNvPr>
            <p:cNvGrpSpPr/>
            <p:nvPr/>
          </p:nvGrpSpPr>
          <p:grpSpPr>
            <a:xfrm>
              <a:off x="5908528" y="4750687"/>
              <a:ext cx="508203" cy="513459"/>
              <a:chOff x="2828722" y="3245048"/>
              <a:chExt cx="508203" cy="513459"/>
            </a:xfrm>
          </p:grpSpPr>
          <p:sp>
            <p:nvSpPr>
              <p:cNvPr id="284" name="Oval 283">
                <a:extLst>
                  <a:ext uri="{FF2B5EF4-FFF2-40B4-BE49-F238E27FC236}">
                    <a16:creationId xmlns:a16="http://schemas.microsoft.com/office/drawing/2014/main" id="{28C2B67B-5051-4CBE-A4D1-19EFBF4BB250}"/>
                  </a:ext>
                </a:extLst>
              </p:cNvPr>
              <p:cNvSpPr/>
              <p:nvPr/>
            </p:nvSpPr>
            <p:spPr>
              <a:xfrm>
                <a:off x="2828722" y="3250304"/>
                <a:ext cx="508203" cy="508203"/>
              </a:xfrm>
              <a:prstGeom prst="ellipse">
                <a:avLst/>
              </a:prstGeom>
              <a:solidFill>
                <a:srgbClr val="F08214"/>
              </a:solidFill>
              <a:ln>
                <a:solidFill>
                  <a:schemeClr val="bg1"/>
                </a:solidFill>
              </a:ln>
              <a:effectLst>
                <a:outerShdw blurRad="12700" dist="25400" dir="19260000" algn="ctr" rotWithShape="0">
                  <a:srgbClr val="000000">
                    <a:alpha val="2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85" name="Group 284">
                <a:extLst>
                  <a:ext uri="{FF2B5EF4-FFF2-40B4-BE49-F238E27FC236}">
                    <a16:creationId xmlns:a16="http://schemas.microsoft.com/office/drawing/2014/main" id="{B56BF805-0C27-4845-8271-52A0C93CDBBE}"/>
                  </a:ext>
                </a:extLst>
              </p:cNvPr>
              <p:cNvGrpSpPr/>
              <p:nvPr/>
            </p:nvGrpSpPr>
            <p:grpSpPr>
              <a:xfrm>
                <a:off x="2873273" y="3245048"/>
                <a:ext cx="419100" cy="503561"/>
                <a:chOff x="1303020" y="3844292"/>
                <a:chExt cx="419100" cy="503561"/>
              </a:xfrm>
            </p:grpSpPr>
            <p:sp>
              <p:nvSpPr>
                <p:cNvPr id="286" name="TextBox 285">
                  <a:extLst>
                    <a:ext uri="{FF2B5EF4-FFF2-40B4-BE49-F238E27FC236}">
                      <a16:creationId xmlns:a16="http://schemas.microsoft.com/office/drawing/2014/main" id="{7EBE1A35-22E6-4BAF-B8FC-787BC3A36817}"/>
                    </a:ext>
                  </a:extLst>
                </p:cNvPr>
                <p:cNvSpPr txBox="1"/>
                <p:nvPr/>
              </p:nvSpPr>
              <p:spPr>
                <a:xfrm>
                  <a:off x="1303020" y="3844292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cxnSp>
              <p:nvCxnSpPr>
                <p:cNvPr id="287" name="Straight Connector 286">
                  <a:extLst>
                    <a:ext uri="{FF2B5EF4-FFF2-40B4-BE49-F238E27FC236}">
                      <a16:creationId xmlns:a16="http://schemas.microsoft.com/office/drawing/2014/main" id="{CCC363D1-753F-4121-A186-91A9BA776248}"/>
                    </a:ext>
                  </a:extLst>
                </p:cNvPr>
                <p:cNvCxnSpPr/>
                <p:nvPr/>
              </p:nvCxnSpPr>
              <p:spPr>
                <a:xfrm>
                  <a:off x="1460184" y="4101879"/>
                  <a:ext cx="108000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8" name="TextBox 287">
                  <a:extLst>
                    <a:ext uri="{FF2B5EF4-FFF2-40B4-BE49-F238E27FC236}">
                      <a16:creationId xmlns:a16="http://schemas.microsoft.com/office/drawing/2014/main" id="{E63306B2-CEE4-4A50-B0E0-6F093E613CA7}"/>
                    </a:ext>
                  </a:extLst>
                </p:cNvPr>
                <p:cNvSpPr txBox="1"/>
                <p:nvPr/>
              </p:nvSpPr>
              <p:spPr>
                <a:xfrm>
                  <a:off x="1303020" y="4040076"/>
                  <a:ext cx="41910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1400" b="1" dirty="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</p:grpSp>
      </p:grpSp>
      <p:sp>
        <p:nvSpPr>
          <p:cNvPr id="294" name="Rectangle 293">
            <a:extLst>
              <a:ext uri="{FF2B5EF4-FFF2-40B4-BE49-F238E27FC236}">
                <a16:creationId xmlns:a16="http://schemas.microsoft.com/office/drawing/2014/main" id="{CD6E13F0-22B8-4C0F-BDBA-21C230220DF8}"/>
              </a:ext>
            </a:extLst>
          </p:cNvPr>
          <p:cNvSpPr/>
          <p:nvPr/>
        </p:nvSpPr>
        <p:spPr>
          <a:xfrm>
            <a:off x="5013315" y="4138041"/>
            <a:ext cx="3044835" cy="602872"/>
          </a:xfrm>
          <a:prstGeom prst="rect">
            <a:avLst/>
          </a:pr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0E213A91-1A92-420F-AEA0-649B40EA43D9}"/>
              </a:ext>
            </a:extLst>
          </p:cNvPr>
          <p:cNvGrpSpPr/>
          <p:nvPr/>
        </p:nvGrpSpPr>
        <p:grpSpPr>
          <a:xfrm>
            <a:off x="6633988" y="4848509"/>
            <a:ext cx="508203" cy="513459"/>
            <a:chOff x="2828722" y="3245048"/>
            <a:chExt cx="508203" cy="513459"/>
          </a:xfrm>
        </p:grpSpPr>
        <p:sp>
          <p:nvSpPr>
            <p:cNvPr id="115" name="Oval 114">
              <a:extLst>
                <a:ext uri="{FF2B5EF4-FFF2-40B4-BE49-F238E27FC236}">
                  <a16:creationId xmlns:a16="http://schemas.microsoft.com/office/drawing/2014/main" id="{48A8378E-F69E-4DAB-B3B7-72E16658418D}"/>
                </a:ext>
              </a:extLst>
            </p:cNvPr>
            <p:cNvSpPr/>
            <p:nvPr/>
          </p:nvSpPr>
          <p:spPr>
            <a:xfrm>
              <a:off x="2828722" y="3250304"/>
              <a:ext cx="508203" cy="508203"/>
            </a:xfrm>
            <a:prstGeom prst="ellipse">
              <a:avLst/>
            </a:prstGeom>
            <a:solidFill>
              <a:srgbClr val="F08214"/>
            </a:solidFill>
            <a:ln>
              <a:solidFill>
                <a:schemeClr val="bg1"/>
              </a:solidFill>
            </a:ln>
            <a:effectLst>
              <a:outerShdw blurRad="12700" dist="25400" dir="19260000" algn="ctr" rotWithShape="0">
                <a:srgbClr val="000000">
                  <a:alpha val="2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1525C38A-04D6-483D-95E3-544CEF43C220}"/>
                </a:ext>
              </a:extLst>
            </p:cNvPr>
            <p:cNvGrpSpPr/>
            <p:nvPr/>
          </p:nvGrpSpPr>
          <p:grpSpPr>
            <a:xfrm>
              <a:off x="2873273" y="3245048"/>
              <a:ext cx="419100" cy="503561"/>
              <a:chOff x="1303020" y="3844292"/>
              <a:chExt cx="419100" cy="503561"/>
            </a:xfrm>
          </p:grpSpPr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4F11CE97-F9CD-4939-A09E-71AAF62961F2}"/>
                  </a:ext>
                </a:extLst>
              </p:cNvPr>
              <p:cNvSpPr txBox="1"/>
              <p:nvPr/>
            </p:nvSpPr>
            <p:spPr>
              <a:xfrm>
                <a:off x="1303020" y="3844292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  <p:cxnSp>
            <p:nvCxnSpPr>
              <p:cNvPr id="118" name="Straight Connector 117">
                <a:extLst>
                  <a:ext uri="{FF2B5EF4-FFF2-40B4-BE49-F238E27FC236}">
                    <a16:creationId xmlns:a16="http://schemas.microsoft.com/office/drawing/2014/main" id="{E4E66658-1376-4ADE-BF11-41442C384607}"/>
                  </a:ext>
                </a:extLst>
              </p:cNvPr>
              <p:cNvCxnSpPr/>
              <p:nvPr/>
            </p:nvCxnSpPr>
            <p:spPr>
              <a:xfrm>
                <a:off x="1460184" y="4101879"/>
                <a:ext cx="108000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id="{9B77B497-017F-4583-9CBC-9F8FAA03A1ED}"/>
                  </a:ext>
                </a:extLst>
              </p:cNvPr>
              <p:cNvSpPr txBox="1"/>
              <p:nvPr/>
            </p:nvSpPr>
            <p:spPr>
              <a:xfrm>
                <a:off x="1303020" y="4040076"/>
                <a:ext cx="4191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chemeClr val="bg1"/>
                    </a:solidFill>
                  </a:rPr>
                  <a:t>4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96831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95" grpId="0" animBg="1"/>
      <p:bldP spid="16" grpId="0"/>
      <p:bldP spid="19" grpId="0"/>
      <p:bldP spid="29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4B4972B1-519E-4A72-83F1-CB7CAC7744E4}"/>
              </a:ext>
            </a:extLst>
          </p:cNvPr>
          <p:cNvSpPr/>
          <p:nvPr/>
        </p:nvSpPr>
        <p:spPr>
          <a:xfrm>
            <a:off x="580119" y="2054246"/>
            <a:ext cx="7952693" cy="4254479"/>
          </a:xfrm>
          <a:prstGeom prst="rect">
            <a:avLst/>
          </a:prstGeom>
          <a:solidFill>
            <a:srgbClr val="D0F3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A207D6D-3EC4-4A47-BE51-B1508253E427}"/>
              </a:ext>
            </a:extLst>
          </p:cNvPr>
          <p:cNvSpPr/>
          <p:nvPr/>
        </p:nvSpPr>
        <p:spPr>
          <a:xfrm>
            <a:off x="755650" y="765175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n-GB" altLang="en-US" sz="3200" b="1" dirty="0"/>
              <a:t>Converting Improper Fractions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3B149C1-3229-4347-9917-6259728FBE44}"/>
              </a:ext>
            </a:extLst>
          </p:cNvPr>
          <p:cNvGrpSpPr/>
          <p:nvPr/>
        </p:nvGrpSpPr>
        <p:grpSpPr>
          <a:xfrm>
            <a:off x="916379" y="2611427"/>
            <a:ext cx="650093" cy="1016544"/>
            <a:chOff x="1185981" y="3594732"/>
            <a:chExt cx="650093" cy="101654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32FDCDB-DCE1-4B41-A219-5A9EB24E26D5}"/>
                </a:ext>
              </a:extLst>
            </p:cNvPr>
            <p:cNvSpPr txBox="1"/>
            <p:nvPr/>
          </p:nvSpPr>
          <p:spPr>
            <a:xfrm>
              <a:off x="1185981" y="3594732"/>
              <a:ext cx="65009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/>
                <a:t>10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337D542-BDC4-410C-B056-D5E08A8D0D20}"/>
                </a:ext>
              </a:extLst>
            </p:cNvPr>
            <p:cNvCxnSpPr/>
            <p:nvPr/>
          </p:nvCxnSpPr>
          <p:spPr>
            <a:xfrm>
              <a:off x="1374450" y="4106642"/>
              <a:ext cx="2880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9E40C53-4255-43B9-BA90-36C9610C9579}"/>
                </a:ext>
              </a:extLst>
            </p:cNvPr>
            <p:cNvSpPr txBox="1"/>
            <p:nvPr/>
          </p:nvSpPr>
          <p:spPr>
            <a:xfrm>
              <a:off x="1303020" y="4026501"/>
              <a:ext cx="4191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/>
                <a:t>3</a:t>
              </a:r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8A3CD462-30C5-42A5-8FD9-00AD883389EA}"/>
              </a:ext>
            </a:extLst>
          </p:cNvPr>
          <p:cNvSpPr/>
          <p:nvPr/>
        </p:nvSpPr>
        <p:spPr>
          <a:xfrm>
            <a:off x="3230515" y="2054246"/>
            <a:ext cx="2653969" cy="4254479"/>
          </a:xfrm>
          <a:prstGeom prst="rect">
            <a:avLst/>
          </a:prstGeom>
          <a:solidFill>
            <a:srgbClr val="E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4DC2BBA-5A68-4CCA-A7EC-2E6DC6C40DB3}"/>
              </a:ext>
            </a:extLst>
          </p:cNvPr>
          <p:cNvCxnSpPr>
            <a:cxnSpLocks/>
          </p:cNvCxnSpPr>
          <p:nvPr/>
        </p:nvCxnSpPr>
        <p:spPr>
          <a:xfrm flipV="1">
            <a:off x="3228446" y="1862357"/>
            <a:ext cx="0" cy="4446368"/>
          </a:xfrm>
          <a:prstGeom prst="line">
            <a:avLst/>
          </a:prstGeom>
          <a:ln w="3810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CA57829-1017-484B-A7A8-9E5361432847}"/>
              </a:ext>
            </a:extLst>
          </p:cNvPr>
          <p:cNvCxnSpPr>
            <a:cxnSpLocks/>
          </p:cNvCxnSpPr>
          <p:nvPr/>
        </p:nvCxnSpPr>
        <p:spPr>
          <a:xfrm flipV="1">
            <a:off x="5880629" y="1862357"/>
            <a:ext cx="0" cy="4446368"/>
          </a:xfrm>
          <a:prstGeom prst="line">
            <a:avLst/>
          </a:prstGeom>
          <a:ln w="3810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A4A6328A-BECB-4B07-98A0-06673BAA655A}"/>
              </a:ext>
            </a:extLst>
          </p:cNvPr>
          <p:cNvGrpSpPr/>
          <p:nvPr/>
        </p:nvGrpSpPr>
        <p:grpSpPr>
          <a:xfrm>
            <a:off x="576263" y="1503128"/>
            <a:ext cx="7956550" cy="864000"/>
            <a:chOff x="576263" y="1503128"/>
            <a:chExt cx="7956550" cy="864000"/>
          </a:xfrm>
        </p:grpSpPr>
        <p:sp>
          <p:nvSpPr>
            <p:cNvPr id="7" name="Arrow: Pentagon 6">
              <a:extLst>
                <a:ext uri="{FF2B5EF4-FFF2-40B4-BE49-F238E27FC236}">
                  <a16:creationId xmlns:a16="http://schemas.microsoft.com/office/drawing/2014/main" id="{21C8E878-D2D3-4890-BED0-03FCD887599D}"/>
                </a:ext>
              </a:extLst>
            </p:cNvPr>
            <p:cNvSpPr/>
            <p:nvPr/>
          </p:nvSpPr>
          <p:spPr>
            <a:xfrm rot="5400000">
              <a:off x="4122538" y="-2043147"/>
              <a:ext cx="864000" cy="7956550"/>
            </a:xfrm>
            <a:prstGeom prst="homePlate">
              <a:avLst>
                <a:gd name="adj" fmla="val 20061"/>
              </a:avLst>
            </a:prstGeom>
            <a:solidFill>
              <a:srgbClr val="2CB7BC"/>
            </a:solidFill>
            <a:ln>
              <a:noFill/>
            </a:ln>
            <a:effectLst>
              <a:outerShdw blurRad="12700" dist="38100" dir="5400000" algn="ctr" rotWithShape="0">
                <a:srgbClr val="000000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C49FA5E-8A6D-4EFB-A3E5-87C8C87F1E20}"/>
                </a:ext>
              </a:extLst>
            </p:cNvPr>
            <p:cNvSpPr txBox="1"/>
            <p:nvPr/>
          </p:nvSpPr>
          <p:spPr>
            <a:xfrm>
              <a:off x="1293812" y="1556187"/>
              <a:ext cx="6573838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bg1"/>
                  </a:solidFill>
                </a:rPr>
                <a:t>Have a go at changing these improper fractions into their </a:t>
              </a:r>
              <a:r>
                <a:rPr lang="en-GB" altLang="en-US" b="1" dirty="0">
                  <a:solidFill>
                    <a:schemeClr val="bg1"/>
                  </a:solidFill>
                </a:rPr>
                <a:t>mixed number equivalents</a:t>
              </a:r>
              <a:r>
                <a:rPr lang="en-GB" altLang="en-US" dirty="0">
                  <a:solidFill>
                    <a:schemeClr val="bg1"/>
                  </a:solidFill>
                </a:rPr>
                <a:t>. Show your working out.</a:t>
              </a: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1C7DA688-7587-4AFF-ACE4-8247AAD935EF}"/>
              </a:ext>
            </a:extLst>
          </p:cNvPr>
          <p:cNvSpPr txBox="1"/>
          <p:nvPr/>
        </p:nvSpPr>
        <p:spPr>
          <a:xfrm>
            <a:off x="1378302" y="2824268"/>
            <a:ext cx="6500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=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89EAA0A-BC36-416F-B564-B6CE2D5D2091}"/>
              </a:ext>
            </a:extLst>
          </p:cNvPr>
          <p:cNvSpPr/>
          <p:nvPr/>
        </p:nvSpPr>
        <p:spPr>
          <a:xfrm>
            <a:off x="1911356" y="2821941"/>
            <a:ext cx="419100" cy="58710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981765707">
                  <a:custGeom>
                    <a:avLst/>
                    <a:gdLst>
                      <a:gd name="connsiteX0" fmla="*/ 0 w 615250"/>
                      <a:gd name="connsiteY0" fmla="*/ 0 h 706398"/>
                      <a:gd name="connsiteX1" fmla="*/ 301473 w 615250"/>
                      <a:gd name="connsiteY1" fmla="*/ 0 h 706398"/>
                      <a:gd name="connsiteX2" fmla="*/ 615250 w 615250"/>
                      <a:gd name="connsiteY2" fmla="*/ 0 h 706398"/>
                      <a:gd name="connsiteX3" fmla="*/ 615250 w 615250"/>
                      <a:gd name="connsiteY3" fmla="*/ 360263 h 706398"/>
                      <a:gd name="connsiteX4" fmla="*/ 615250 w 615250"/>
                      <a:gd name="connsiteY4" fmla="*/ 706398 h 706398"/>
                      <a:gd name="connsiteX5" fmla="*/ 301473 w 615250"/>
                      <a:gd name="connsiteY5" fmla="*/ 706398 h 706398"/>
                      <a:gd name="connsiteX6" fmla="*/ 0 w 615250"/>
                      <a:gd name="connsiteY6" fmla="*/ 706398 h 706398"/>
                      <a:gd name="connsiteX7" fmla="*/ 0 w 615250"/>
                      <a:gd name="connsiteY7" fmla="*/ 346135 h 706398"/>
                      <a:gd name="connsiteX8" fmla="*/ 0 w 615250"/>
                      <a:gd name="connsiteY8" fmla="*/ 0 h 706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15250" h="706398" fill="none" extrusionOk="0">
                        <a:moveTo>
                          <a:pt x="0" y="0"/>
                        </a:moveTo>
                        <a:cubicBezTo>
                          <a:pt x="86867" y="-9150"/>
                          <a:pt x="237987" y="14342"/>
                          <a:pt x="301473" y="0"/>
                        </a:cubicBezTo>
                        <a:cubicBezTo>
                          <a:pt x="364959" y="-14342"/>
                          <a:pt x="495578" y="12871"/>
                          <a:pt x="615250" y="0"/>
                        </a:cubicBezTo>
                        <a:cubicBezTo>
                          <a:pt x="634283" y="116252"/>
                          <a:pt x="609486" y="221137"/>
                          <a:pt x="615250" y="360263"/>
                        </a:cubicBezTo>
                        <a:cubicBezTo>
                          <a:pt x="621014" y="499389"/>
                          <a:pt x="610026" y="567782"/>
                          <a:pt x="615250" y="706398"/>
                        </a:cubicBezTo>
                        <a:cubicBezTo>
                          <a:pt x="517418" y="724958"/>
                          <a:pt x="409908" y="689430"/>
                          <a:pt x="301473" y="706398"/>
                        </a:cubicBezTo>
                        <a:cubicBezTo>
                          <a:pt x="193038" y="723366"/>
                          <a:pt x="150542" y="671334"/>
                          <a:pt x="0" y="706398"/>
                        </a:cubicBezTo>
                        <a:cubicBezTo>
                          <a:pt x="-35110" y="584998"/>
                          <a:pt x="40932" y="490455"/>
                          <a:pt x="0" y="346135"/>
                        </a:cubicBezTo>
                        <a:cubicBezTo>
                          <a:pt x="-40932" y="201815"/>
                          <a:pt x="20906" y="150768"/>
                          <a:pt x="0" y="0"/>
                        </a:cubicBezTo>
                        <a:close/>
                      </a:path>
                      <a:path w="615250" h="706398" stroke="0" extrusionOk="0">
                        <a:moveTo>
                          <a:pt x="0" y="0"/>
                        </a:moveTo>
                        <a:cubicBezTo>
                          <a:pt x="123339" y="-30840"/>
                          <a:pt x="213023" y="3596"/>
                          <a:pt x="319930" y="0"/>
                        </a:cubicBezTo>
                        <a:cubicBezTo>
                          <a:pt x="426837" y="-3596"/>
                          <a:pt x="492830" y="17147"/>
                          <a:pt x="615250" y="0"/>
                        </a:cubicBezTo>
                        <a:cubicBezTo>
                          <a:pt x="636723" y="143046"/>
                          <a:pt x="599847" y="251544"/>
                          <a:pt x="615250" y="339071"/>
                        </a:cubicBezTo>
                        <a:cubicBezTo>
                          <a:pt x="630653" y="426598"/>
                          <a:pt x="588718" y="557099"/>
                          <a:pt x="615250" y="706398"/>
                        </a:cubicBezTo>
                        <a:cubicBezTo>
                          <a:pt x="473516" y="726018"/>
                          <a:pt x="401103" y="684495"/>
                          <a:pt x="307625" y="706398"/>
                        </a:cubicBezTo>
                        <a:cubicBezTo>
                          <a:pt x="214148" y="728301"/>
                          <a:pt x="122012" y="673665"/>
                          <a:pt x="0" y="706398"/>
                        </a:cubicBezTo>
                        <a:cubicBezTo>
                          <a:pt x="-18659" y="545872"/>
                          <a:pt x="463" y="493611"/>
                          <a:pt x="0" y="346135"/>
                        </a:cubicBezTo>
                        <a:cubicBezTo>
                          <a:pt x="-463" y="198659"/>
                          <a:pt x="17290" y="16667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65A79E48-6CE0-4C03-830A-33E37EFD649C}"/>
              </a:ext>
            </a:extLst>
          </p:cNvPr>
          <p:cNvCxnSpPr/>
          <p:nvPr/>
        </p:nvCxnSpPr>
        <p:spPr>
          <a:xfrm>
            <a:off x="2419298" y="3109866"/>
            <a:ext cx="28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>
                <a16:creationId xmlns:a16="http://schemas.microsoft.com/office/drawing/2014/main" id="{83B23CCC-CC36-42AB-88E5-AE87B3925938}"/>
              </a:ext>
            </a:extLst>
          </p:cNvPr>
          <p:cNvSpPr/>
          <p:nvPr/>
        </p:nvSpPr>
        <p:spPr>
          <a:xfrm>
            <a:off x="2387465" y="3162524"/>
            <a:ext cx="351665" cy="3739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981765707">
                  <a:custGeom>
                    <a:avLst/>
                    <a:gdLst>
                      <a:gd name="connsiteX0" fmla="*/ 0 w 615250"/>
                      <a:gd name="connsiteY0" fmla="*/ 0 h 706398"/>
                      <a:gd name="connsiteX1" fmla="*/ 301473 w 615250"/>
                      <a:gd name="connsiteY1" fmla="*/ 0 h 706398"/>
                      <a:gd name="connsiteX2" fmla="*/ 615250 w 615250"/>
                      <a:gd name="connsiteY2" fmla="*/ 0 h 706398"/>
                      <a:gd name="connsiteX3" fmla="*/ 615250 w 615250"/>
                      <a:gd name="connsiteY3" fmla="*/ 360263 h 706398"/>
                      <a:gd name="connsiteX4" fmla="*/ 615250 w 615250"/>
                      <a:gd name="connsiteY4" fmla="*/ 706398 h 706398"/>
                      <a:gd name="connsiteX5" fmla="*/ 301473 w 615250"/>
                      <a:gd name="connsiteY5" fmla="*/ 706398 h 706398"/>
                      <a:gd name="connsiteX6" fmla="*/ 0 w 615250"/>
                      <a:gd name="connsiteY6" fmla="*/ 706398 h 706398"/>
                      <a:gd name="connsiteX7" fmla="*/ 0 w 615250"/>
                      <a:gd name="connsiteY7" fmla="*/ 346135 h 706398"/>
                      <a:gd name="connsiteX8" fmla="*/ 0 w 615250"/>
                      <a:gd name="connsiteY8" fmla="*/ 0 h 706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15250" h="706398" fill="none" extrusionOk="0">
                        <a:moveTo>
                          <a:pt x="0" y="0"/>
                        </a:moveTo>
                        <a:cubicBezTo>
                          <a:pt x="86867" y="-9150"/>
                          <a:pt x="237987" y="14342"/>
                          <a:pt x="301473" y="0"/>
                        </a:cubicBezTo>
                        <a:cubicBezTo>
                          <a:pt x="364959" y="-14342"/>
                          <a:pt x="495578" y="12871"/>
                          <a:pt x="615250" y="0"/>
                        </a:cubicBezTo>
                        <a:cubicBezTo>
                          <a:pt x="634283" y="116252"/>
                          <a:pt x="609486" y="221137"/>
                          <a:pt x="615250" y="360263"/>
                        </a:cubicBezTo>
                        <a:cubicBezTo>
                          <a:pt x="621014" y="499389"/>
                          <a:pt x="610026" y="567782"/>
                          <a:pt x="615250" y="706398"/>
                        </a:cubicBezTo>
                        <a:cubicBezTo>
                          <a:pt x="517418" y="724958"/>
                          <a:pt x="409908" y="689430"/>
                          <a:pt x="301473" y="706398"/>
                        </a:cubicBezTo>
                        <a:cubicBezTo>
                          <a:pt x="193038" y="723366"/>
                          <a:pt x="150542" y="671334"/>
                          <a:pt x="0" y="706398"/>
                        </a:cubicBezTo>
                        <a:cubicBezTo>
                          <a:pt x="-35110" y="584998"/>
                          <a:pt x="40932" y="490455"/>
                          <a:pt x="0" y="346135"/>
                        </a:cubicBezTo>
                        <a:cubicBezTo>
                          <a:pt x="-40932" y="201815"/>
                          <a:pt x="20906" y="150768"/>
                          <a:pt x="0" y="0"/>
                        </a:cubicBezTo>
                        <a:close/>
                      </a:path>
                      <a:path w="615250" h="706398" stroke="0" extrusionOk="0">
                        <a:moveTo>
                          <a:pt x="0" y="0"/>
                        </a:moveTo>
                        <a:cubicBezTo>
                          <a:pt x="123339" y="-30840"/>
                          <a:pt x="213023" y="3596"/>
                          <a:pt x="319930" y="0"/>
                        </a:cubicBezTo>
                        <a:cubicBezTo>
                          <a:pt x="426837" y="-3596"/>
                          <a:pt x="492830" y="17147"/>
                          <a:pt x="615250" y="0"/>
                        </a:cubicBezTo>
                        <a:cubicBezTo>
                          <a:pt x="636723" y="143046"/>
                          <a:pt x="599847" y="251544"/>
                          <a:pt x="615250" y="339071"/>
                        </a:cubicBezTo>
                        <a:cubicBezTo>
                          <a:pt x="630653" y="426598"/>
                          <a:pt x="588718" y="557099"/>
                          <a:pt x="615250" y="706398"/>
                        </a:cubicBezTo>
                        <a:cubicBezTo>
                          <a:pt x="473516" y="726018"/>
                          <a:pt x="401103" y="684495"/>
                          <a:pt x="307625" y="706398"/>
                        </a:cubicBezTo>
                        <a:cubicBezTo>
                          <a:pt x="214148" y="728301"/>
                          <a:pt x="122012" y="673665"/>
                          <a:pt x="0" y="706398"/>
                        </a:cubicBezTo>
                        <a:cubicBezTo>
                          <a:pt x="-18659" y="545872"/>
                          <a:pt x="463" y="493611"/>
                          <a:pt x="0" y="346135"/>
                        </a:cubicBezTo>
                        <a:cubicBezTo>
                          <a:pt x="-463" y="198659"/>
                          <a:pt x="17290" y="16667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C827C72-518E-413A-AE73-2738C105FF39}"/>
              </a:ext>
            </a:extLst>
          </p:cNvPr>
          <p:cNvSpPr txBox="1"/>
          <p:nvPr/>
        </p:nvSpPr>
        <p:spPr>
          <a:xfrm>
            <a:off x="2348505" y="3057119"/>
            <a:ext cx="419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699327"/>
                </a:solidFill>
              </a:rPr>
              <a:t>3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B788ED7-173D-4E9C-980E-269B66AABF4C}"/>
              </a:ext>
            </a:extLst>
          </p:cNvPr>
          <p:cNvSpPr/>
          <p:nvPr/>
        </p:nvSpPr>
        <p:spPr>
          <a:xfrm>
            <a:off x="2377051" y="2667181"/>
            <a:ext cx="351665" cy="3739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981765707">
                  <a:custGeom>
                    <a:avLst/>
                    <a:gdLst>
                      <a:gd name="connsiteX0" fmla="*/ 0 w 615250"/>
                      <a:gd name="connsiteY0" fmla="*/ 0 h 706398"/>
                      <a:gd name="connsiteX1" fmla="*/ 301473 w 615250"/>
                      <a:gd name="connsiteY1" fmla="*/ 0 h 706398"/>
                      <a:gd name="connsiteX2" fmla="*/ 615250 w 615250"/>
                      <a:gd name="connsiteY2" fmla="*/ 0 h 706398"/>
                      <a:gd name="connsiteX3" fmla="*/ 615250 w 615250"/>
                      <a:gd name="connsiteY3" fmla="*/ 360263 h 706398"/>
                      <a:gd name="connsiteX4" fmla="*/ 615250 w 615250"/>
                      <a:gd name="connsiteY4" fmla="*/ 706398 h 706398"/>
                      <a:gd name="connsiteX5" fmla="*/ 301473 w 615250"/>
                      <a:gd name="connsiteY5" fmla="*/ 706398 h 706398"/>
                      <a:gd name="connsiteX6" fmla="*/ 0 w 615250"/>
                      <a:gd name="connsiteY6" fmla="*/ 706398 h 706398"/>
                      <a:gd name="connsiteX7" fmla="*/ 0 w 615250"/>
                      <a:gd name="connsiteY7" fmla="*/ 346135 h 706398"/>
                      <a:gd name="connsiteX8" fmla="*/ 0 w 615250"/>
                      <a:gd name="connsiteY8" fmla="*/ 0 h 706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15250" h="706398" fill="none" extrusionOk="0">
                        <a:moveTo>
                          <a:pt x="0" y="0"/>
                        </a:moveTo>
                        <a:cubicBezTo>
                          <a:pt x="86867" y="-9150"/>
                          <a:pt x="237987" y="14342"/>
                          <a:pt x="301473" y="0"/>
                        </a:cubicBezTo>
                        <a:cubicBezTo>
                          <a:pt x="364959" y="-14342"/>
                          <a:pt x="495578" y="12871"/>
                          <a:pt x="615250" y="0"/>
                        </a:cubicBezTo>
                        <a:cubicBezTo>
                          <a:pt x="634283" y="116252"/>
                          <a:pt x="609486" y="221137"/>
                          <a:pt x="615250" y="360263"/>
                        </a:cubicBezTo>
                        <a:cubicBezTo>
                          <a:pt x="621014" y="499389"/>
                          <a:pt x="610026" y="567782"/>
                          <a:pt x="615250" y="706398"/>
                        </a:cubicBezTo>
                        <a:cubicBezTo>
                          <a:pt x="517418" y="724958"/>
                          <a:pt x="409908" y="689430"/>
                          <a:pt x="301473" y="706398"/>
                        </a:cubicBezTo>
                        <a:cubicBezTo>
                          <a:pt x="193038" y="723366"/>
                          <a:pt x="150542" y="671334"/>
                          <a:pt x="0" y="706398"/>
                        </a:cubicBezTo>
                        <a:cubicBezTo>
                          <a:pt x="-35110" y="584998"/>
                          <a:pt x="40932" y="490455"/>
                          <a:pt x="0" y="346135"/>
                        </a:cubicBezTo>
                        <a:cubicBezTo>
                          <a:pt x="-40932" y="201815"/>
                          <a:pt x="20906" y="150768"/>
                          <a:pt x="0" y="0"/>
                        </a:cubicBezTo>
                        <a:close/>
                      </a:path>
                      <a:path w="615250" h="706398" stroke="0" extrusionOk="0">
                        <a:moveTo>
                          <a:pt x="0" y="0"/>
                        </a:moveTo>
                        <a:cubicBezTo>
                          <a:pt x="123339" y="-30840"/>
                          <a:pt x="213023" y="3596"/>
                          <a:pt x="319930" y="0"/>
                        </a:cubicBezTo>
                        <a:cubicBezTo>
                          <a:pt x="426837" y="-3596"/>
                          <a:pt x="492830" y="17147"/>
                          <a:pt x="615250" y="0"/>
                        </a:cubicBezTo>
                        <a:cubicBezTo>
                          <a:pt x="636723" y="143046"/>
                          <a:pt x="599847" y="251544"/>
                          <a:pt x="615250" y="339071"/>
                        </a:cubicBezTo>
                        <a:cubicBezTo>
                          <a:pt x="630653" y="426598"/>
                          <a:pt x="588718" y="557099"/>
                          <a:pt x="615250" y="706398"/>
                        </a:cubicBezTo>
                        <a:cubicBezTo>
                          <a:pt x="473516" y="726018"/>
                          <a:pt x="401103" y="684495"/>
                          <a:pt x="307625" y="706398"/>
                        </a:cubicBezTo>
                        <a:cubicBezTo>
                          <a:pt x="214148" y="728301"/>
                          <a:pt x="122012" y="673665"/>
                          <a:pt x="0" y="706398"/>
                        </a:cubicBezTo>
                        <a:cubicBezTo>
                          <a:pt x="-18659" y="545872"/>
                          <a:pt x="463" y="493611"/>
                          <a:pt x="0" y="346135"/>
                        </a:cubicBezTo>
                        <a:cubicBezTo>
                          <a:pt x="-463" y="198659"/>
                          <a:pt x="17290" y="16667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64B7478-B525-4E11-8E13-DAA0CD4ECA35}"/>
              </a:ext>
            </a:extLst>
          </p:cNvPr>
          <p:cNvSpPr txBox="1"/>
          <p:nvPr/>
        </p:nvSpPr>
        <p:spPr>
          <a:xfrm>
            <a:off x="2348505" y="2560946"/>
            <a:ext cx="419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699327"/>
                </a:solidFill>
              </a:rPr>
              <a:t>1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B7853C7-6181-40B5-B444-B10658EE4961}"/>
              </a:ext>
            </a:extLst>
          </p:cNvPr>
          <p:cNvSpPr txBox="1"/>
          <p:nvPr/>
        </p:nvSpPr>
        <p:spPr>
          <a:xfrm>
            <a:off x="1914690" y="2755923"/>
            <a:ext cx="419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699327"/>
                </a:solidFill>
              </a:rPr>
              <a:t>3</a:t>
            </a:r>
          </a:p>
        </p:txBody>
      </p:sp>
      <p:graphicFrame>
        <p:nvGraphicFramePr>
          <p:cNvPr id="39" name="Table 39">
            <a:extLst>
              <a:ext uri="{FF2B5EF4-FFF2-40B4-BE49-F238E27FC236}">
                <a16:creationId xmlns:a16="http://schemas.microsoft.com/office/drawing/2014/main" id="{ABB77219-E1E7-46CC-8D4F-01714B2AF4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2180835"/>
              </p:ext>
            </p:extLst>
          </p:nvPr>
        </p:nvGraphicFramePr>
        <p:xfrm>
          <a:off x="792164" y="3745719"/>
          <a:ext cx="2133912" cy="4826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1304">
                  <a:extLst>
                    <a:ext uri="{9D8B030D-6E8A-4147-A177-3AD203B41FA5}">
                      <a16:colId xmlns:a16="http://schemas.microsoft.com/office/drawing/2014/main" val="1306362656"/>
                    </a:ext>
                  </a:extLst>
                </a:gridCol>
                <a:gridCol w="711304">
                  <a:extLst>
                    <a:ext uri="{9D8B030D-6E8A-4147-A177-3AD203B41FA5}">
                      <a16:colId xmlns:a16="http://schemas.microsoft.com/office/drawing/2014/main" val="3913264165"/>
                    </a:ext>
                  </a:extLst>
                </a:gridCol>
                <a:gridCol w="711304">
                  <a:extLst>
                    <a:ext uri="{9D8B030D-6E8A-4147-A177-3AD203B41FA5}">
                      <a16:colId xmlns:a16="http://schemas.microsoft.com/office/drawing/2014/main" val="741251245"/>
                    </a:ext>
                  </a:extLst>
                </a:gridCol>
              </a:tblGrid>
              <a:tr h="48263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EF864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EF864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EF864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5626955"/>
                  </a:ext>
                </a:extLst>
              </a:tr>
            </a:tbl>
          </a:graphicData>
        </a:graphic>
      </p:graphicFrame>
      <p:graphicFrame>
        <p:nvGraphicFramePr>
          <p:cNvPr id="42" name="Table 39">
            <a:extLst>
              <a:ext uri="{FF2B5EF4-FFF2-40B4-BE49-F238E27FC236}">
                <a16:creationId xmlns:a16="http://schemas.microsoft.com/office/drawing/2014/main" id="{31DA4A8B-B276-4B64-A2BE-3A53EA3963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986982"/>
              </p:ext>
            </p:extLst>
          </p:nvPr>
        </p:nvGraphicFramePr>
        <p:xfrm>
          <a:off x="792164" y="4359766"/>
          <a:ext cx="2133912" cy="4826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1304">
                  <a:extLst>
                    <a:ext uri="{9D8B030D-6E8A-4147-A177-3AD203B41FA5}">
                      <a16:colId xmlns:a16="http://schemas.microsoft.com/office/drawing/2014/main" val="1306362656"/>
                    </a:ext>
                  </a:extLst>
                </a:gridCol>
                <a:gridCol w="711304">
                  <a:extLst>
                    <a:ext uri="{9D8B030D-6E8A-4147-A177-3AD203B41FA5}">
                      <a16:colId xmlns:a16="http://schemas.microsoft.com/office/drawing/2014/main" val="3913264165"/>
                    </a:ext>
                  </a:extLst>
                </a:gridCol>
                <a:gridCol w="711304">
                  <a:extLst>
                    <a:ext uri="{9D8B030D-6E8A-4147-A177-3AD203B41FA5}">
                      <a16:colId xmlns:a16="http://schemas.microsoft.com/office/drawing/2014/main" val="741251245"/>
                    </a:ext>
                  </a:extLst>
                </a:gridCol>
              </a:tblGrid>
              <a:tr h="48263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EF864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EF864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EF864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5626955"/>
                  </a:ext>
                </a:extLst>
              </a:tr>
            </a:tbl>
          </a:graphicData>
        </a:graphic>
      </p:graphicFrame>
      <p:graphicFrame>
        <p:nvGraphicFramePr>
          <p:cNvPr id="43" name="Table 39">
            <a:extLst>
              <a:ext uri="{FF2B5EF4-FFF2-40B4-BE49-F238E27FC236}">
                <a16:creationId xmlns:a16="http://schemas.microsoft.com/office/drawing/2014/main" id="{E8E950E4-7FAA-4786-AF5D-F36D24C34D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0213637"/>
              </p:ext>
            </p:extLst>
          </p:nvPr>
        </p:nvGraphicFramePr>
        <p:xfrm>
          <a:off x="792164" y="5545138"/>
          <a:ext cx="2133912" cy="4826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1304">
                  <a:extLst>
                    <a:ext uri="{9D8B030D-6E8A-4147-A177-3AD203B41FA5}">
                      <a16:colId xmlns:a16="http://schemas.microsoft.com/office/drawing/2014/main" val="1306362656"/>
                    </a:ext>
                  </a:extLst>
                </a:gridCol>
                <a:gridCol w="711304">
                  <a:extLst>
                    <a:ext uri="{9D8B030D-6E8A-4147-A177-3AD203B41FA5}">
                      <a16:colId xmlns:a16="http://schemas.microsoft.com/office/drawing/2014/main" val="3913264165"/>
                    </a:ext>
                  </a:extLst>
                </a:gridCol>
                <a:gridCol w="711304">
                  <a:extLst>
                    <a:ext uri="{9D8B030D-6E8A-4147-A177-3AD203B41FA5}">
                      <a16:colId xmlns:a16="http://schemas.microsoft.com/office/drawing/2014/main" val="741251245"/>
                    </a:ext>
                  </a:extLst>
                </a:gridCol>
              </a:tblGrid>
              <a:tr h="4826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EF864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5626955"/>
                  </a:ext>
                </a:extLst>
              </a:tr>
            </a:tbl>
          </a:graphicData>
        </a:graphic>
      </p:graphicFrame>
      <p:grpSp>
        <p:nvGrpSpPr>
          <p:cNvPr id="48" name="Group 47">
            <a:extLst>
              <a:ext uri="{FF2B5EF4-FFF2-40B4-BE49-F238E27FC236}">
                <a16:creationId xmlns:a16="http://schemas.microsoft.com/office/drawing/2014/main" id="{DA7402EF-299C-40DE-BE2E-6649351C9B60}"/>
              </a:ext>
            </a:extLst>
          </p:cNvPr>
          <p:cNvGrpSpPr/>
          <p:nvPr/>
        </p:nvGrpSpPr>
        <p:grpSpPr>
          <a:xfrm>
            <a:off x="936342" y="3729123"/>
            <a:ext cx="419100" cy="503561"/>
            <a:chOff x="1303020" y="3844292"/>
            <a:chExt cx="419100" cy="503561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69A6CD8-E2B5-4008-9F73-43113FF1916A}"/>
                </a:ext>
              </a:extLst>
            </p:cNvPr>
            <p:cNvSpPr txBox="1"/>
            <p:nvPr/>
          </p:nvSpPr>
          <p:spPr>
            <a:xfrm>
              <a:off x="1303020" y="3844292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2F8DC85C-2A59-4CAC-821F-FBB0942807C5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F3CA21F3-20E0-426B-AA63-0207F8EE0CD0}"/>
                </a:ext>
              </a:extLst>
            </p:cNvPr>
            <p:cNvSpPr txBox="1"/>
            <p:nvPr/>
          </p:nvSpPr>
          <p:spPr>
            <a:xfrm>
              <a:off x="1303020" y="404007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8719CF3E-2F1D-4934-9611-3AD0E89842B8}"/>
              </a:ext>
            </a:extLst>
          </p:cNvPr>
          <p:cNvGrpSpPr/>
          <p:nvPr/>
        </p:nvGrpSpPr>
        <p:grpSpPr>
          <a:xfrm>
            <a:off x="1660713" y="3729123"/>
            <a:ext cx="419100" cy="503561"/>
            <a:chOff x="1303020" y="3844292"/>
            <a:chExt cx="419100" cy="503561"/>
          </a:xfrm>
        </p:grpSpPr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C30F4741-D7CE-4F9A-845E-6A6590E8FF92}"/>
                </a:ext>
              </a:extLst>
            </p:cNvPr>
            <p:cNvSpPr txBox="1"/>
            <p:nvPr/>
          </p:nvSpPr>
          <p:spPr>
            <a:xfrm>
              <a:off x="1303020" y="3844292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2D8906E-7B3C-450F-AF9D-BFFAA7BD41C8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363FEADB-C200-485F-B84C-E35137157A21}"/>
                </a:ext>
              </a:extLst>
            </p:cNvPr>
            <p:cNvSpPr txBox="1"/>
            <p:nvPr/>
          </p:nvSpPr>
          <p:spPr>
            <a:xfrm>
              <a:off x="1303020" y="404007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02A79275-BEB6-4DFA-979E-89473EF36C43}"/>
              </a:ext>
            </a:extLst>
          </p:cNvPr>
          <p:cNvGrpSpPr/>
          <p:nvPr/>
        </p:nvGrpSpPr>
        <p:grpSpPr>
          <a:xfrm>
            <a:off x="2365631" y="3729123"/>
            <a:ext cx="419100" cy="503561"/>
            <a:chOff x="1303020" y="3844292"/>
            <a:chExt cx="419100" cy="503561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3D20E9FC-3ED8-4AD0-B68E-D3D14CAD152E}"/>
                </a:ext>
              </a:extLst>
            </p:cNvPr>
            <p:cNvSpPr txBox="1"/>
            <p:nvPr/>
          </p:nvSpPr>
          <p:spPr>
            <a:xfrm>
              <a:off x="1303020" y="3844292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56D77E8-C9ED-483A-926A-B9B57A7AAF06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34AA78F6-BD6C-4329-BB39-B33CB3E7AB91}"/>
                </a:ext>
              </a:extLst>
            </p:cNvPr>
            <p:cNvSpPr txBox="1"/>
            <p:nvPr/>
          </p:nvSpPr>
          <p:spPr>
            <a:xfrm>
              <a:off x="1303020" y="404007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470B6370-88C8-4DB1-81A4-30B9A55071F7}"/>
              </a:ext>
            </a:extLst>
          </p:cNvPr>
          <p:cNvGrpSpPr/>
          <p:nvPr/>
        </p:nvGrpSpPr>
        <p:grpSpPr>
          <a:xfrm>
            <a:off x="936342" y="4352675"/>
            <a:ext cx="419100" cy="503561"/>
            <a:chOff x="1303020" y="3844292"/>
            <a:chExt cx="419100" cy="503561"/>
          </a:xfrm>
        </p:grpSpPr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1D84E445-3345-4002-A580-0CDF32775CA6}"/>
                </a:ext>
              </a:extLst>
            </p:cNvPr>
            <p:cNvSpPr txBox="1"/>
            <p:nvPr/>
          </p:nvSpPr>
          <p:spPr>
            <a:xfrm>
              <a:off x="1303020" y="3844292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CAA831B3-DD39-49E0-B0A3-3DD0DC05EE34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542E9969-C0EC-4C92-9FC4-CD4FFFF2D3FD}"/>
                </a:ext>
              </a:extLst>
            </p:cNvPr>
            <p:cNvSpPr txBox="1"/>
            <p:nvPr/>
          </p:nvSpPr>
          <p:spPr>
            <a:xfrm>
              <a:off x="1303020" y="404007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30665ED3-3505-4CF1-967A-05C6744EEB59}"/>
              </a:ext>
            </a:extLst>
          </p:cNvPr>
          <p:cNvGrpSpPr/>
          <p:nvPr/>
        </p:nvGrpSpPr>
        <p:grpSpPr>
          <a:xfrm>
            <a:off x="1660713" y="4352675"/>
            <a:ext cx="419100" cy="503561"/>
            <a:chOff x="1303020" y="3844292"/>
            <a:chExt cx="419100" cy="503561"/>
          </a:xfrm>
        </p:grpSpPr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23BF5BD6-E08A-4D75-A817-189901145B05}"/>
                </a:ext>
              </a:extLst>
            </p:cNvPr>
            <p:cNvSpPr txBox="1"/>
            <p:nvPr/>
          </p:nvSpPr>
          <p:spPr>
            <a:xfrm>
              <a:off x="1303020" y="3844292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D85B52D7-66F0-4FC1-A30E-229AC46DB656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6BBD7DFA-49C2-468C-A21F-EC3907FDC303}"/>
                </a:ext>
              </a:extLst>
            </p:cNvPr>
            <p:cNvSpPr txBox="1"/>
            <p:nvPr/>
          </p:nvSpPr>
          <p:spPr>
            <a:xfrm>
              <a:off x="1303020" y="404007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D4D98388-C701-48C0-B374-10A0A6CF0223}"/>
              </a:ext>
            </a:extLst>
          </p:cNvPr>
          <p:cNvGrpSpPr/>
          <p:nvPr/>
        </p:nvGrpSpPr>
        <p:grpSpPr>
          <a:xfrm>
            <a:off x="2365631" y="4352675"/>
            <a:ext cx="419100" cy="503561"/>
            <a:chOff x="1303020" y="3844292"/>
            <a:chExt cx="419100" cy="503561"/>
          </a:xfrm>
        </p:grpSpPr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665B076D-3E28-4907-B178-5AB29661F087}"/>
                </a:ext>
              </a:extLst>
            </p:cNvPr>
            <p:cNvSpPr txBox="1"/>
            <p:nvPr/>
          </p:nvSpPr>
          <p:spPr>
            <a:xfrm>
              <a:off x="1303020" y="3844292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98047236-860F-4257-A769-AB4CAD6646BE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E0AF28AB-D3AE-4E89-B711-29BCDB250AD4}"/>
                </a:ext>
              </a:extLst>
            </p:cNvPr>
            <p:cNvSpPr txBox="1"/>
            <p:nvPr/>
          </p:nvSpPr>
          <p:spPr>
            <a:xfrm>
              <a:off x="1303020" y="404007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ED54B9A2-8693-4E8E-A001-72FD25B869EC}"/>
              </a:ext>
            </a:extLst>
          </p:cNvPr>
          <p:cNvGrpSpPr/>
          <p:nvPr/>
        </p:nvGrpSpPr>
        <p:grpSpPr>
          <a:xfrm>
            <a:off x="936342" y="5542294"/>
            <a:ext cx="419100" cy="503561"/>
            <a:chOff x="1303020" y="3844292"/>
            <a:chExt cx="419100" cy="503561"/>
          </a:xfrm>
        </p:grpSpPr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B140BAC8-A7A0-48C9-9BF0-D57983534542}"/>
                </a:ext>
              </a:extLst>
            </p:cNvPr>
            <p:cNvSpPr txBox="1"/>
            <p:nvPr/>
          </p:nvSpPr>
          <p:spPr>
            <a:xfrm>
              <a:off x="1303020" y="3844292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DBD31616-5ACD-4970-8CF7-8C23CD367C58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946DE38-C2AC-437E-BF9C-41268A0AC073}"/>
                </a:ext>
              </a:extLst>
            </p:cNvPr>
            <p:cNvSpPr txBox="1"/>
            <p:nvPr/>
          </p:nvSpPr>
          <p:spPr>
            <a:xfrm>
              <a:off x="1303020" y="404007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6D8A6D79-10A4-4AA3-B0C9-75FFBDE18BD1}"/>
              </a:ext>
            </a:extLst>
          </p:cNvPr>
          <p:cNvGrpSpPr/>
          <p:nvPr/>
        </p:nvGrpSpPr>
        <p:grpSpPr>
          <a:xfrm>
            <a:off x="3583571" y="2611427"/>
            <a:ext cx="650093" cy="1016544"/>
            <a:chOff x="1185981" y="3594732"/>
            <a:chExt cx="650093" cy="1016544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3F3BE90E-95A9-4564-AF95-CC67EE68188E}"/>
                </a:ext>
              </a:extLst>
            </p:cNvPr>
            <p:cNvSpPr txBox="1"/>
            <p:nvPr/>
          </p:nvSpPr>
          <p:spPr>
            <a:xfrm>
              <a:off x="1185981" y="3594732"/>
              <a:ext cx="65009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/>
                <a:t>11</a:t>
              </a:r>
            </a:p>
          </p:txBody>
        </p: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89A1DF11-91A2-4D70-80CB-7C2EB0E60F98}"/>
                </a:ext>
              </a:extLst>
            </p:cNvPr>
            <p:cNvCxnSpPr/>
            <p:nvPr/>
          </p:nvCxnSpPr>
          <p:spPr>
            <a:xfrm>
              <a:off x="1374450" y="4106642"/>
              <a:ext cx="2880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0A37EBF5-766E-4DCC-ADC0-DA62941AD800}"/>
                </a:ext>
              </a:extLst>
            </p:cNvPr>
            <p:cNvSpPr txBox="1"/>
            <p:nvPr/>
          </p:nvSpPr>
          <p:spPr>
            <a:xfrm>
              <a:off x="1303020" y="4026501"/>
              <a:ext cx="4191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/>
                <a:t>2</a:t>
              </a:r>
            </a:p>
          </p:txBody>
        </p:sp>
      </p:grpSp>
      <p:sp>
        <p:nvSpPr>
          <p:cNvPr id="85" name="TextBox 84">
            <a:extLst>
              <a:ext uri="{FF2B5EF4-FFF2-40B4-BE49-F238E27FC236}">
                <a16:creationId xmlns:a16="http://schemas.microsoft.com/office/drawing/2014/main" id="{D4AC72A1-2503-4EB6-BA99-D536F4C80CB1}"/>
              </a:ext>
            </a:extLst>
          </p:cNvPr>
          <p:cNvSpPr txBox="1"/>
          <p:nvPr/>
        </p:nvSpPr>
        <p:spPr>
          <a:xfrm>
            <a:off x="4045494" y="2824268"/>
            <a:ext cx="6500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=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1AEB0736-705B-4B48-8A69-EDE2FEDDE18D}"/>
              </a:ext>
            </a:extLst>
          </p:cNvPr>
          <p:cNvSpPr/>
          <p:nvPr/>
        </p:nvSpPr>
        <p:spPr>
          <a:xfrm>
            <a:off x="4578548" y="2821941"/>
            <a:ext cx="419100" cy="58710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981765707">
                  <a:custGeom>
                    <a:avLst/>
                    <a:gdLst>
                      <a:gd name="connsiteX0" fmla="*/ 0 w 615250"/>
                      <a:gd name="connsiteY0" fmla="*/ 0 h 706398"/>
                      <a:gd name="connsiteX1" fmla="*/ 301473 w 615250"/>
                      <a:gd name="connsiteY1" fmla="*/ 0 h 706398"/>
                      <a:gd name="connsiteX2" fmla="*/ 615250 w 615250"/>
                      <a:gd name="connsiteY2" fmla="*/ 0 h 706398"/>
                      <a:gd name="connsiteX3" fmla="*/ 615250 w 615250"/>
                      <a:gd name="connsiteY3" fmla="*/ 360263 h 706398"/>
                      <a:gd name="connsiteX4" fmla="*/ 615250 w 615250"/>
                      <a:gd name="connsiteY4" fmla="*/ 706398 h 706398"/>
                      <a:gd name="connsiteX5" fmla="*/ 301473 w 615250"/>
                      <a:gd name="connsiteY5" fmla="*/ 706398 h 706398"/>
                      <a:gd name="connsiteX6" fmla="*/ 0 w 615250"/>
                      <a:gd name="connsiteY6" fmla="*/ 706398 h 706398"/>
                      <a:gd name="connsiteX7" fmla="*/ 0 w 615250"/>
                      <a:gd name="connsiteY7" fmla="*/ 346135 h 706398"/>
                      <a:gd name="connsiteX8" fmla="*/ 0 w 615250"/>
                      <a:gd name="connsiteY8" fmla="*/ 0 h 706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15250" h="706398" fill="none" extrusionOk="0">
                        <a:moveTo>
                          <a:pt x="0" y="0"/>
                        </a:moveTo>
                        <a:cubicBezTo>
                          <a:pt x="86867" y="-9150"/>
                          <a:pt x="237987" y="14342"/>
                          <a:pt x="301473" y="0"/>
                        </a:cubicBezTo>
                        <a:cubicBezTo>
                          <a:pt x="364959" y="-14342"/>
                          <a:pt x="495578" y="12871"/>
                          <a:pt x="615250" y="0"/>
                        </a:cubicBezTo>
                        <a:cubicBezTo>
                          <a:pt x="634283" y="116252"/>
                          <a:pt x="609486" y="221137"/>
                          <a:pt x="615250" y="360263"/>
                        </a:cubicBezTo>
                        <a:cubicBezTo>
                          <a:pt x="621014" y="499389"/>
                          <a:pt x="610026" y="567782"/>
                          <a:pt x="615250" y="706398"/>
                        </a:cubicBezTo>
                        <a:cubicBezTo>
                          <a:pt x="517418" y="724958"/>
                          <a:pt x="409908" y="689430"/>
                          <a:pt x="301473" y="706398"/>
                        </a:cubicBezTo>
                        <a:cubicBezTo>
                          <a:pt x="193038" y="723366"/>
                          <a:pt x="150542" y="671334"/>
                          <a:pt x="0" y="706398"/>
                        </a:cubicBezTo>
                        <a:cubicBezTo>
                          <a:pt x="-35110" y="584998"/>
                          <a:pt x="40932" y="490455"/>
                          <a:pt x="0" y="346135"/>
                        </a:cubicBezTo>
                        <a:cubicBezTo>
                          <a:pt x="-40932" y="201815"/>
                          <a:pt x="20906" y="150768"/>
                          <a:pt x="0" y="0"/>
                        </a:cubicBezTo>
                        <a:close/>
                      </a:path>
                      <a:path w="615250" h="706398" stroke="0" extrusionOk="0">
                        <a:moveTo>
                          <a:pt x="0" y="0"/>
                        </a:moveTo>
                        <a:cubicBezTo>
                          <a:pt x="123339" y="-30840"/>
                          <a:pt x="213023" y="3596"/>
                          <a:pt x="319930" y="0"/>
                        </a:cubicBezTo>
                        <a:cubicBezTo>
                          <a:pt x="426837" y="-3596"/>
                          <a:pt x="492830" y="17147"/>
                          <a:pt x="615250" y="0"/>
                        </a:cubicBezTo>
                        <a:cubicBezTo>
                          <a:pt x="636723" y="143046"/>
                          <a:pt x="599847" y="251544"/>
                          <a:pt x="615250" y="339071"/>
                        </a:cubicBezTo>
                        <a:cubicBezTo>
                          <a:pt x="630653" y="426598"/>
                          <a:pt x="588718" y="557099"/>
                          <a:pt x="615250" y="706398"/>
                        </a:cubicBezTo>
                        <a:cubicBezTo>
                          <a:pt x="473516" y="726018"/>
                          <a:pt x="401103" y="684495"/>
                          <a:pt x="307625" y="706398"/>
                        </a:cubicBezTo>
                        <a:cubicBezTo>
                          <a:pt x="214148" y="728301"/>
                          <a:pt x="122012" y="673665"/>
                          <a:pt x="0" y="706398"/>
                        </a:cubicBezTo>
                        <a:cubicBezTo>
                          <a:pt x="-18659" y="545872"/>
                          <a:pt x="463" y="493611"/>
                          <a:pt x="0" y="346135"/>
                        </a:cubicBezTo>
                        <a:cubicBezTo>
                          <a:pt x="-463" y="198659"/>
                          <a:pt x="17290" y="16667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1806B49B-EDE2-4190-A699-A4C627F56F06}"/>
              </a:ext>
            </a:extLst>
          </p:cNvPr>
          <p:cNvCxnSpPr/>
          <p:nvPr/>
        </p:nvCxnSpPr>
        <p:spPr>
          <a:xfrm>
            <a:off x="5086490" y="3109866"/>
            <a:ext cx="28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Rectangle 87">
            <a:extLst>
              <a:ext uri="{FF2B5EF4-FFF2-40B4-BE49-F238E27FC236}">
                <a16:creationId xmlns:a16="http://schemas.microsoft.com/office/drawing/2014/main" id="{2AAFE5D6-07C0-4AE3-9E0A-71467E62B0A7}"/>
              </a:ext>
            </a:extLst>
          </p:cNvPr>
          <p:cNvSpPr/>
          <p:nvPr/>
        </p:nvSpPr>
        <p:spPr>
          <a:xfrm>
            <a:off x="5054657" y="3162524"/>
            <a:ext cx="351665" cy="3739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981765707">
                  <a:custGeom>
                    <a:avLst/>
                    <a:gdLst>
                      <a:gd name="connsiteX0" fmla="*/ 0 w 615250"/>
                      <a:gd name="connsiteY0" fmla="*/ 0 h 706398"/>
                      <a:gd name="connsiteX1" fmla="*/ 301473 w 615250"/>
                      <a:gd name="connsiteY1" fmla="*/ 0 h 706398"/>
                      <a:gd name="connsiteX2" fmla="*/ 615250 w 615250"/>
                      <a:gd name="connsiteY2" fmla="*/ 0 h 706398"/>
                      <a:gd name="connsiteX3" fmla="*/ 615250 w 615250"/>
                      <a:gd name="connsiteY3" fmla="*/ 360263 h 706398"/>
                      <a:gd name="connsiteX4" fmla="*/ 615250 w 615250"/>
                      <a:gd name="connsiteY4" fmla="*/ 706398 h 706398"/>
                      <a:gd name="connsiteX5" fmla="*/ 301473 w 615250"/>
                      <a:gd name="connsiteY5" fmla="*/ 706398 h 706398"/>
                      <a:gd name="connsiteX6" fmla="*/ 0 w 615250"/>
                      <a:gd name="connsiteY6" fmla="*/ 706398 h 706398"/>
                      <a:gd name="connsiteX7" fmla="*/ 0 w 615250"/>
                      <a:gd name="connsiteY7" fmla="*/ 346135 h 706398"/>
                      <a:gd name="connsiteX8" fmla="*/ 0 w 615250"/>
                      <a:gd name="connsiteY8" fmla="*/ 0 h 706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15250" h="706398" fill="none" extrusionOk="0">
                        <a:moveTo>
                          <a:pt x="0" y="0"/>
                        </a:moveTo>
                        <a:cubicBezTo>
                          <a:pt x="86867" y="-9150"/>
                          <a:pt x="237987" y="14342"/>
                          <a:pt x="301473" y="0"/>
                        </a:cubicBezTo>
                        <a:cubicBezTo>
                          <a:pt x="364959" y="-14342"/>
                          <a:pt x="495578" y="12871"/>
                          <a:pt x="615250" y="0"/>
                        </a:cubicBezTo>
                        <a:cubicBezTo>
                          <a:pt x="634283" y="116252"/>
                          <a:pt x="609486" y="221137"/>
                          <a:pt x="615250" y="360263"/>
                        </a:cubicBezTo>
                        <a:cubicBezTo>
                          <a:pt x="621014" y="499389"/>
                          <a:pt x="610026" y="567782"/>
                          <a:pt x="615250" y="706398"/>
                        </a:cubicBezTo>
                        <a:cubicBezTo>
                          <a:pt x="517418" y="724958"/>
                          <a:pt x="409908" y="689430"/>
                          <a:pt x="301473" y="706398"/>
                        </a:cubicBezTo>
                        <a:cubicBezTo>
                          <a:pt x="193038" y="723366"/>
                          <a:pt x="150542" y="671334"/>
                          <a:pt x="0" y="706398"/>
                        </a:cubicBezTo>
                        <a:cubicBezTo>
                          <a:pt x="-35110" y="584998"/>
                          <a:pt x="40932" y="490455"/>
                          <a:pt x="0" y="346135"/>
                        </a:cubicBezTo>
                        <a:cubicBezTo>
                          <a:pt x="-40932" y="201815"/>
                          <a:pt x="20906" y="150768"/>
                          <a:pt x="0" y="0"/>
                        </a:cubicBezTo>
                        <a:close/>
                      </a:path>
                      <a:path w="615250" h="706398" stroke="0" extrusionOk="0">
                        <a:moveTo>
                          <a:pt x="0" y="0"/>
                        </a:moveTo>
                        <a:cubicBezTo>
                          <a:pt x="123339" y="-30840"/>
                          <a:pt x="213023" y="3596"/>
                          <a:pt x="319930" y="0"/>
                        </a:cubicBezTo>
                        <a:cubicBezTo>
                          <a:pt x="426837" y="-3596"/>
                          <a:pt x="492830" y="17147"/>
                          <a:pt x="615250" y="0"/>
                        </a:cubicBezTo>
                        <a:cubicBezTo>
                          <a:pt x="636723" y="143046"/>
                          <a:pt x="599847" y="251544"/>
                          <a:pt x="615250" y="339071"/>
                        </a:cubicBezTo>
                        <a:cubicBezTo>
                          <a:pt x="630653" y="426598"/>
                          <a:pt x="588718" y="557099"/>
                          <a:pt x="615250" y="706398"/>
                        </a:cubicBezTo>
                        <a:cubicBezTo>
                          <a:pt x="473516" y="726018"/>
                          <a:pt x="401103" y="684495"/>
                          <a:pt x="307625" y="706398"/>
                        </a:cubicBezTo>
                        <a:cubicBezTo>
                          <a:pt x="214148" y="728301"/>
                          <a:pt x="122012" y="673665"/>
                          <a:pt x="0" y="706398"/>
                        </a:cubicBezTo>
                        <a:cubicBezTo>
                          <a:pt x="-18659" y="545872"/>
                          <a:pt x="463" y="493611"/>
                          <a:pt x="0" y="346135"/>
                        </a:cubicBezTo>
                        <a:cubicBezTo>
                          <a:pt x="-463" y="198659"/>
                          <a:pt x="17290" y="16667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17BB0CA3-6F5F-4834-8F7D-2F75E92C99BC}"/>
              </a:ext>
            </a:extLst>
          </p:cNvPr>
          <p:cNvSpPr txBox="1"/>
          <p:nvPr/>
        </p:nvSpPr>
        <p:spPr>
          <a:xfrm>
            <a:off x="5015697" y="3057119"/>
            <a:ext cx="419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699327"/>
                </a:solidFill>
              </a:rPr>
              <a:t>2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6677D05F-4DFF-493E-BD8F-8F972CB59BD5}"/>
              </a:ext>
            </a:extLst>
          </p:cNvPr>
          <p:cNvSpPr/>
          <p:nvPr/>
        </p:nvSpPr>
        <p:spPr>
          <a:xfrm>
            <a:off x="5044243" y="2667181"/>
            <a:ext cx="351665" cy="3739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981765707">
                  <a:custGeom>
                    <a:avLst/>
                    <a:gdLst>
                      <a:gd name="connsiteX0" fmla="*/ 0 w 615250"/>
                      <a:gd name="connsiteY0" fmla="*/ 0 h 706398"/>
                      <a:gd name="connsiteX1" fmla="*/ 301473 w 615250"/>
                      <a:gd name="connsiteY1" fmla="*/ 0 h 706398"/>
                      <a:gd name="connsiteX2" fmla="*/ 615250 w 615250"/>
                      <a:gd name="connsiteY2" fmla="*/ 0 h 706398"/>
                      <a:gd name="connsiteX3" fmla="*/ 615250 w 615250"/>
                      <a:gd name="connsiteY3" fmla="*/ 360263 h 706398"/>
                      <a:gd name="connsiteX4" fmla="*/ 615250 w 615250"/>
                      <a:gd name="connsiteY4" fmla="*/ 706398 h 706398"/>
                      <a:gd name="connsiteX5" fmla="*/ 301473 w 615250"/>
                      <a:gd name="connsiteY5" fmla="*/ 706398 h 706398"/>
                      <a:gd name="connsiteX6" fmla="*/ 0 w 615250"/>
                      <a:gd name="connsiteY6" fmla="*/ 706398 h 706398"/>
                      <a:gd name="connsiteX7" fmla="*/ 0 w 615250"/>
                      <a:gd name="connsiteY7" fmla="*/ 346135 h 706398"/>
                      <a:gd name="connsiteX8" fmla="*/ 0 w 615250"/>
                      <a:gd name="connsiteY8" fmla="*/ 0 h 706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15250" h="706398" fill="none" extrusionOk="0">
                        <a:moveTo>
                          <a:pt x="0" y="0"/>
                        </a:moveTo>
                        <a:cubicBezTo>
                          <a:pt x="86867" y="-9150"/>
                          <a:pt x="237987" y="14342"/>
                          <a:pt x="301473" y="0"/>
                        </a:cubicBezTo>
                        <a:cubicBezTo>
                          <a:pt x="364959" y="-14342"/>
                          <a:pt x="495578" y="12871"/>
                          <a:pt x="615250" y="0"/>
                        </a:cubicBezTo>
                        <a:cubicBezTo>
                          <a:pt x="634283" y="116252"/>
                          <a:pt x="609486" y="221137"/>
                          <a:pt x="615250" y="360263"/>
                        </a:cubicBezTo>
                        <a:cubicBezTo>
                          <a:pt x="621014" y="499389"/>
                          <a:pt x="610026" y="567782"/>
                          <a:pt x="615250" y="706398"/>
                        </a:cubicBezTo>
                        <a:cubicBezTo>
                          <a:pt x="517418" y="724958"/>
                          <a:pt x="409908" y="689430"/>
                          <a:pt x="301473" y="706398"/>
                        </a:cubicBezTo>
                        <a:cubicBezTo>
                          <a:pt x="193038" y="723366"/>
                          <a:pt x="150542" y="671334"/>
                          <a:pt x="0" y="706398"/>
                        </a:cubicBezTo>
                        <a:cubicBezTo>
                          <a:pt x="-35110" y="584998"/>
                          <a:pt x="40932" y="490455"/>
                          <a:pt x="0" y="346135"/>
                        </a:cubicBezTo>
                        <a:cubicBezTo>
                          <a:pt x="-40932" y="201815"/>
                          <a:pt x="20906" y="150768"/>
                          <a:pt x="0" y="0"/>
                        </a:cubicBezTo>
                        <a:close/>
                      </a:path>
                      <a:path w="615250" h="706398" stroke="0" extrusionOk="0">
                        <a:moveTo>
                          <a:pt x="0" y="0"/>
                        </a:moveTo>
                        <a:cubicBezTo>
                          <a:pt x="123339" y="-30840"/>
                          <a:pt x="213023" y="3596"/>
                          <a:pt x="319930" y="0"/>
                        </a:cubicBezTo>
                        <a:cubicBezTo>
                          <a:pt x="426837" y="-3596"/>
                          <a:pt x="492830" y="17147"/>
                          <a:pt x="615250" y="0"/>
                        </a:cubicBezTo>
                        <a:cubicBezTo>
                          <a:pt x="636723" y="143046"/>
                          <a:pt x="599847" y="251544"/>
                          <a:pt x="615250" y="339071"/>
                        </a:cubicBezTo>
                        <a:cubicBezTo>
                          <a:pt x="630653" y="426598"/>
                          <a:pt x="588718" y="557099"/>
                          <a:pt x="615250" y="706398"/>
                        </a:cubicBezTo>
                        <a:cubicBezTo>
                          <a:pt x="473516" y="726018"/>
                          <a:pt x="401103" y="684495"/>
                          <a:pt x="307625" y="706398"/>
                        </a:cubicBezTo>
                        <a:cubicBezTo>
                          <a:pt x="214148" y="728301"/>
                          <a:pt x="122012" y="673665"/>
                          <a:pt x="0" y="706398"/>
                        </a:cubicBezTo>
                        <a:cubicBezTo>
                          <a:pt x="-18659" y="545872"/>
                          <a:pt x="463" y="493611"/>
                          <a:pt x="0" y="346135"/>
                        </a:cubicBezTo>
                        <a:cubicBezTo>
                          <a:pt x="-463" y="198659"/>
                          <a:pt x="17290" y="16667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D1186586-3651-417D-B8B4-4C537CF5F6C0}"/>
              </a:ext>
            </a:extLst>
          </p:cNvPr>
          <p:cNvSpPr txBox="1"/>
          <p:nvPr/>
        </p:nvSpPr>
        <p:spPr>
          <a:xfrm>
            <a:off x="5015697" y="2560946"/>
            <a:ext cx="419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699327"/>
                </a:solidFill>
              </a:rPr>
              <a:t>1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0A815F06-E82C-474A-9BB3-EA455B4375C9}"/>
              </a:ext>
            </a:extLst>
          </p:cNvPr>
          <p:cNvSpPr txBox="1"/>
          <p:nvPr/>
        </p:nvSpPr>
        <p:spPr>
          <a:xfrm>
            <a:off x="4581882" y="2755923"/>
            <a:ext cx="419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699327"/>
                </a:solidFill>
              </a:rPr>
              <a:t>5</a:t>
            </a:r>
          </a:p>
        </p:txBody>
      </p:sp>
      <p:graphicFrame>
        <p:nvGraphicFramePr>
          <p:cNvPr id="93" name="Table 93">
            <a:extLst>
              <a:ext uri="{FF2B5EF4-FFF2-40B4-BE49-F238E27FC236}">
                <a16:creationId xmlns:a16="http://schemas.microsoft.com/office/drawing/2014/main" id="{0513B047-5F64-4C95-B715-EA60DC4A97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120587"/>
              </p:ext>
            </p:extLst>
          </p:nvPr>
        </p:nvGraphicFramePr>
        <p:xfrm>
          <a:off x="3487585" y="3728952"/>
          <a:ext cx="213390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6953">
                  <a:extLst>
                    <a:ext uri="{9D8B030D-6E8A-4147-A177-3AD203B41FA5}">
                      <a16:colId xmlns:a16="http://schemas.microsoft.com/office/drawing/2014/main" val="2162513437"/>
                    </a:ext>
                  </a:extLst>
                </a:gridCol>
                <a:gridCol w="1066953">
                  <a:extLst>
                    <a:ext uri="{9D8B030D-6E8A-4147-A177-3AD203B41FA5}">
                      <a16:colId xmlns:a16="http://schemas.microsoft.com/office/drawing/2014/main" val="195827013"/>
                    </a:ext>
                  </a:extLst>
                </a:gridCol>
              </a:tblGrid>
              <a:tr h="3554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A673A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A673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5283383"/>
                  </a:ext>
                </a:extLst>
              </a:tr>
            </a:tbl>
          </a:graphicData>
        </a:graphic>
      </p:graphicFrame>
      <p:graphicFrame>
        <p:nvGraphicFramePr>
          <p:cNvPr id="94" name="Table 93">
            <a:extLst>
              <a:ext uri="{FF2B5EF4-FFF2-40B4-BE49-F238E27FC236}">
                <a16:creationId xmlns:a16="http://schemas.microsoft.com/office/drawing/2014/main" id="{EB7E29D6-E7BF-4930-A7F5-973ECAB6F7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7314466"/>
              </p:ext>
            </p:extLst>
          </p:nvPr>
        </p:nvGraphicFramePr>
        <p:xfrm>
          <a:off x="3487585" y="4147139"/>
          <a:ext cx="213390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6953">
                  <a:extLst>
                    <a:ext uri="{9D8B030D-6E8A-4147-A177-3AD203B41FA5}">
                      <a16:colId xmlns:a16="http://schemas.microsoft.com/office/drawing/2014/main" val="2162513437"/>
                    </a:ext>
                  </a:extLst>
                </a:gridCol>
                <a:gridCol w="1066953">
                  <a:extLst>
                    <a:ext uri="{9D8B030D-6E8A-4147-A177-3AD203B41FA5}">
                      <a16:colId xmlns:a16="http://schemas.microsoft.com/office/drawing/2014/main" val="195827013"/>
                    </a:ext>
                  </a:extLst>
                </a:gridCol>
              </a:tblGrid>
              <a:tr h="3554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A673A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A673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5283383"/>
                  </a:ext>
                </a:extLst>
              </a:tr>
            </a:tbl>
          </a:graphicData>
        </a:graphic>
      </p:graphicFrame>
      <p:graphicFrame>
        <p:nvGraphicFramePr>
          <p:cNvPr id="95" name="Table 94">
            <a:extLst>
              <a:ext uri="{FF2B5EF4-FFF2-40B4-BE49-F238E27FC236}">
                <a16:creationId xmlns:a16="http://schemas.microsoft.com/office/drawing/2014/main" id="{F15FB49E-7FA3-4B18-A909-369B10B051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8236286"/>
              </p:ext>
            </p:extLst>
          </p:nvPr>
        </p:nvGraphicFramePr>
        <p:xfrm>
          <a:off x="3487585" y="4565326"/>
          <a:ext cx="213390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6953">
                  <a:extLst>
                    <a:ext uri="{9D8B030D-6E8A-4147-A177-3AD203B41FA5}">
                      <a16:colId xmlns:a16="http://schemas.microsoft.com/office/drawing/2014/main" val="2162513437"/>
                    </a:ext>
                  </a:extLst>
                </a:gridCol>
                <a:gridCol w="1066953">
                  <a:extLst>
                    <a:ext uri="{9D8B030D-6E8A-4147-A177-3AD203B41FA5}">
                      <a16:colId xmlns:a16="http://schemas.microsoft.com/office/drawing/2014/main" val="195827013"/>
                    </a:ext>
                  </a:extLst>
                </a:gridCol>
              </a:tblGrid>
              <a:tr h="3554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A673A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A673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5283383"/>
                  </a:ext>
                </a:extLst>
              </a:tr>
            </a:tbl>
          </a:graphicData>
        </a:graphic>
      </p:graphicFrame>
      <p:graphicFrame>
        <p:nvGraphicFramePr>
          <p:cNvPr id="96" name="Table 93">
            <a:extLst>
              <a:ext uri="{FF2B5EF4-FFF2-40B4-BE49-F238E27FC236}">
                <a16:creationId xmlns:a16="http://schemas.microsoft.com/office/drawing/2014/main" id="{15373B71-3CB9-490D-8395-828AD631DD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5197997"/>
              </p:ext>
            </p:extLst>
          </p:nvPr>
        </p:nvGraphicFramePr>
        <p:xfrm>
          <a:off x="3487585" y="4989112"/>
          <a:ext cx="213390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6953">
                  <a:extLst>
                    <a:ext uri="{9D8B030D-6E8A-4147-A177-3AD203B41FA5}">
                      <a16:colId xmlns:a16="http://schemas.microsoft.com/office/drawing/2014/main" val="2162513437"/>
                    </a:ext>
                  </a:extLst>
                </a:gridCol>
                <a:gridCol w="1066953">
                  <a:extLst>
                    <a:ext uri="{9D8B030D-6E8A-4147-A177-3AD203B41FA5}">
                      <a16:colId xmlns:a16="http://schemas.microsoft.com/office/drawing/2014/main" val="195827013"/>
                    </a:ext>
                  </a:extLst>
                </a:gridCol>
              </a:tblGrid>
              <a:tr h="3554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A673A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A673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5283383"/>
                  </a:ext>
                </a:extLst>
              </a:tr>
            </a:tbl>
          </a:graphicData>
        </a:graphic>
      </p:graphicFrame>
      <p:graphicFrame>
        <p:nvGraphicFramePr>
          <p:cNvPr id="97" name="Table 96">
            <a:extLst>
              <a:ext uri="{FF2B5EF4-FFF2-40B4-BE49-F238E27FC236}">
                <a16:creationId xmlns:a16="http://schemas.microsoft.com/office/drawing/2014/main" id="{4EC0C5F7-497D-4921-93BC-2BB7245226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9778595"/>
              </p:ext>
            </p:extLst>
          </p:nvPr>
        </p:nvGraphicFramePr>
        <p:xfrm>
          <a:off x="3487585" y="5407299"/>
          <a:ext cx="213390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6953">
                  <a:extLst>
                    <a:ext uri="{9D8B030D-6E8A-4147-A177-3AD203B41FA5}">
                      <a16:colId xmlns:a16="http://schemas.microsoft.com/office/drawing/2014/main" val="2162513437"/>
                    </a:ext>
                  </a:extLst>
                </a:gridCol>
                <a:gridCol w="1066953">
                  <a:extLst>
                    <a:ext uri="{9D8B030D-6E8A-4147-A177-3AD203B41FA5}">
                      <a16:colId xmlns:a16="http://schemas.microsoft.com/office/drawing/2014/main" val="195827013"/>
                    </a:ext>
                  </a:extLst>
                </a:gridCol>
              </a:tblGrid>
              <a:tr h="22119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A673A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A673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5283383"/>
                  </a:ext>
                </a:extLst>
              </a:tr>
            </a:tbl>
          </a:graphicData>
        </a:graphic>
      </p:graphicFrame>
      <p:graphicFrame>
        <p:nvGraphicFramePr>
          <p:cNvPr id="98" name="Table 97">
            <a:extLst>
              <a:ext uri="{FF2B5EF4-FFF2-40B4-BE49-F238E27FC236}">
                <a16:creationId xmlns:a16="http://schemas.microsoft.com/office/drawing/2014/main" id="{343E329E-DEE3-4AB4-AA00-FF7525A09E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773523"/>
              </p:ext>
            </p:extLst>
          </p:nvPr>
        </p:nvGraphicFramePr>
        <p:xfrm>
          <a:off x="3487585" y="5825486"/>
          <a:ext cx="213390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6953">
                  <a:extLst>
                    <a:ext uri="{9D8B030D-6E8A-4147-A177-3AD203B41FA5}">
                      <a16:colId xmlns:a16="http://schemas.microsoft.com/office/drawing/2014/main" val="2162513437"/>
                    </a:ext>
                  </a:extLst>
                </a:gridCol>
                <a:gridCol w="1066953">
                  <a:extLst>
                    <a:ext uri="{9D8B030D-6E8A-4147-A177-3AD203B41FA5}">
                      <a16:colId xmlns:a16="http://schemas.microsoft.com/office/drawing/2014/main" val="195827013"/>
                    </a:ext>
                  </a:extLst>
                </a:gridCol>
              </a:tblGrid>
              <a:tr h="3554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A673A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5283383"/>
                  </a:ext>
                </a:extLst>
              </a:tr>
            </a:tbl>
          </a:graphicData>
        </a:graphic>
      </p:graphicFrame>
      <p:grpSp>
        <p:nvGrpSpPr>
          <p:cNvPr id="100" name="Group 99">
            <a:extLst>
              <a:ext uri="{FF2B5EF4-FFF2-40B4-BE49-F238E27FC236}">
                <a16:creationId xmlns:a16="http://schemas.microsoft.com/office/drawing/2014/main" id="{AC85FC23-3D60-4872-86C1-6A1818A3FFBF}"/>
              </a:ext>
            </a:extLst>
          </p:cNvPr>
          <p:cNvGrpSpPr/>
          <p:nvPr/>
        </p:nvGrpSpPr>
        <p:grpSpPr>
          <a:xfrm>
            <a:off x="3783972" y="3659313"/>
            <a:ext cx="419100" cy="486894"/>
            <a:chOff x="1303020" y="3853816"/>
            <a:chExt cx="419100" cy="486894"/>
          </a:xfrm>
        </p:grpSpPr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EF063525-D1FD-4984-A631-1843B8BE1380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3CE4F840-5434-41D4-9BE1-CBCFD03D70EE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D19D1E3A-ED0D-4671-9026-FE1B3C2B4034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5C672884-780C-4DBB-ACFE-CE11289E8D1B}"/>
              </a:ext>
            </a:extLst>
          </p:cNvPr>
          <p:cNvGrpSpPr/>
          <p:nvPr/>
        </p:nvGrpSpPr>
        <p:grpSpPr>
          <a:xfrm>
            <a:off x="4876940" y="3659313"/>
            <a:ext cx="419100" cy="486894"/>
            <a:chOff x="1303020" y="3853816"/>
            <a:chExt cx="419100" cy="486894"/>
          </a:xfrm>
        </p:grpSpPr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56C67B44-B3A0-46B8-8D2D-1D90851EA733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C8224422-CB88-4A82-84AA-EFA33A5B4411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0472AE23-65B2-47D8-8441-BC3199DAA0A8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1C5A4A09-FF2D-4FD9-A681-2893D6815F7F}"/>
              </a:ext>
            </a:extLst>
          </p:cNvPr>
          <p:cNvGrpSpPr/>
          <p:nvPr/>
        </p:nvGrpSpPr>
        <p:grpSpPr>
          <a:xfrm>
            <a:off x="3783972" y="4084404"/>
            <a:ext cx="419100" cy="486894"/>
            <a:chOff x="1303020" y="3853816"/>
            <a:chExt cx="419100" cy="486894"/>
          </a:xfrm>
        </p:grpSpPr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BAC9DF05-43A5-4187-9E3B-0D78B93D4FA2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6A2DF399-5230-42B5-888A-48C16C9FAEA1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9F18CDEB-243C-42A3-BE4E-38DD3FAE9791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65C8A1E5-4B2F-4137-B31E-3A42EBCD503B}"/>
              </a:ext>
            </a:extLst>
          </p:cNvPr>
          <p:cNvGrpSpPr/>
          <p:nvPr/>
        </p:nvGrpSpPr>
        <p:grpSpPr>
          <a:xfrm>
            <a:off x="4876940" y="4084404"/>
            <a:ext cx="419100" cy="486894"/>
            <a:chOff x="1303020" y="3853816"/>
            <a:chExt cx="419100" cy="486894"/>
          </a:xfrm>
        </p:grpSpPr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43E4A1AD-6A5F-4266-A777-E10B46F997D1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F23DA12C-C25C-4BAA-A9DA-8B468D249D37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4694A226-342D-453D-BF04-5607E7CD3303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84283AF1-966B-4DB8-A64E-E20427BB1797}"/>
              </a:ext>
            </a:extLst>
          </p:cNvPr>
          <p:cNvGrpSpPr/>
          <p:nvPr/>
        </p:nvGrpSpPr>
        <p:grpSpPr>
          <a:xfrm>
            <a:off x="3783972" y="4501087"/>
            <a:ext cx="419100" cy="486894"/>
            <a:chOff x="1303020" y="3853816"/>
            <a:chExt cx="419100" cy="486894"/>
          </a:xfrm>
        </p:grpSpPr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59B918DA-0C5E-4FAF-93C6-CEAEFF0576DC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FE9C596D-7C4F-49C3-A405-0658B2F336D9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6C673D16-4729-4D2B-859E-1D424FFF7370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AB3CFAA5-716A-48AC-A16E-E5BD77C039C9}"/>
              </a:ext>
            </a:extLst>
          </p:cNvPr>
          <p:cNvGrpSpPr/>
          <p:nvPr/>
        </p:nvGrpSpPr>
        <p:grpSpPr>
          <a:xfrm>
            <a:off x="4876940" y="4501087"/>
            <a:ext cx="419100" cy="486894"/>
            <a:chOff x="1303020" y="3853816"/>
            <a:chExt cx="419100" cy="486894"/>
          </a:xfrm>
        </p:grpSpPr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id="{468A9F4B-B23C-42FD-83AA-E3AAA3CD90F6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23AA4A0F-6C51-493C-A632-9A2F29811CC9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" name="TextBox 122">
              <a:extLst>
                <a:ext uri="{FF2B5EF4-FFF2-40B4-BE49-F238E27FC236}">
                  <a16:creationId xmlns:a16="http://schemas.microsoft.com/office/drawing/2014/main" id="{9ACB263A-38BE-4E16-94BB-69EC94ADF178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0A2B0CD4-9A4A-4DBA-B524-FE856D90C937}"/>
              </a:ext>
            </a:extLst>
          </p:cNvPr>
          <p:cNvGrpSpPr/>
          <p:nvPr/>
        </p:nvGrpSpPr>
        <p:grpSpPr>
          <a:xfrm>
            <a:off x="3783972" y="4926457"/>
            <a:ext cx="419100" cy="486894"/>
            <a:chOff x="1303020" y="3853816"/>
            <a:chExt cx="419100" cy="486894"/>
          </a:xfrm>
        </p:grpSpPr>
        <p:sp>
          <p:nvSpPr>
            <p:cNvPr id="125" name="TextBox 124">
              <a:extLst>
                <a:ext uri="{FF2B5EF4-FFF2-40B4-BE49-F238E27FC236}">
                  <a16:creationId xmlns:a16="http://schemas.microsoft.com/office/drawing/2014/main" id="{0607E83C-9CB0-4B8E-B3A0-41B36DE6D7EA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74818DBB-165A-4D89-8379-56D816581FDA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6A00190C-6132-40E1-9B16-3C478375914B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E9B84490-D5CB-4143-AC3C-3B7AFF272107}"/>
              </a:ext>
            </a:extLst>
          </p:cNvPr>
          <p:cNvGrpSpPr/>
          <p:nvPr/>
        </p:nvGrpSpPr>
        <p:grpSpPr>
          <a:xfrm>
            <a:off x="4876940" y="4926457"/>
            <a:ext cx="419100" cy="486894"/>
            <a:chOff x="1303020" y="3853816"/>
            <a:chExt cx="419100" cy="486894"/>
          </a:xfrm>
        </p:grpSpPr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9BF14726-86CF-4F5B-854A-DFE87333672A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A34E86B9-71C9-4A06-8DA8-B6C2CFA7872D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5073A723-27FE-4C87-8360-FC4782E31901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9F6635F5-2FA1-4280-B1EF-05F6CE2FAE8B}"/>
              </a:ext>
            </a:extLst>
          </p:cNvPr>
          <p:cNvGrpSpPr/>
          <p:nvPr/>
        </p:nvGrpSpPr>
        <p:grpSpPr>
          <a:xfrm>
            <a:off x="3783972" y="5345710"/>
            <a:ext cx="419100" cy="486894"/>
            <a:chOff x="1303020" y="3853816"/>
            <a:chExt cx="419100" cy="486894"/>
          </a:xfrm>
        </p:grpSpPr>
        <p:sp>
          <p:nvSpPr>
            <p:cNvPr id="133" name="TextBox 132">
              <a:extLst>
                <a:ext uri="{FF2B5EF4-FFF2-40B4-BE49-F238E27FC236}">
                  <a16:creationId xmlns:a16="http://schemas.microsoft.com/office/drawing/2014/main" id="{F3F3DF4B-E5BA-42F5-A706-902D4B8A02D9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4619F018-CA1A-457E-96DA-A1BB1FA0D2C8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5" name="TextBox 134">
              <a:extLst>
                <a:ext uri="{FF2B5EF4-FFF2-40B4-BE49-F238E27FC236}">
                  <a16:creationId xmlns:a16="http://schemas.microsoft.com/office/drawing/2014/main" id="{1C6C9F5C-E1D5-4EB1-85A8-8418DFEE2A45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136" name="Group 135">
            <a:extLst>
              <a:ext uri="{FF2B5EF4-FFF2-40B4-BE49-F238E27FC236}">
                <a16:creationId xmlns:a16="http://schemas.microsoft.com/office/drawing/2014/main" id="{A185B5A8-46C4-4E63-8304-C8C9F57AED02}"/>
              </a:ext>
            </a:extLst>
          </p:cNvPr>
          <p:cNvGrpSpPr/>
          <p:nvPr/>
        </p:nvGrpSpPr>
        <p:grpSpPr>
          <a:xfrm>
            <a:off x="4876940" y="5345710"/>
            <a:ext cx="419100" cy="486894"/>
            <a:chOff x="1303020" y="3853816"/>
            <a:chExt cx="419100" cy="486894"/>
          </a:xfrm>
        </p:grpSpPr>
        <p:sp>
          <p:nvSpPr>
            <p:cNvPr id="137" name="TextBox 136">
              <a:extLst>
                <a:ext uri="{FF2B5EF4-FFF2-40B4-BE49-F238E27FC236}">
                  <a16:creationId xmlns:a16="http://schemas.microsoft.com/office/drawing/2014/main" id="{7DC333C9-BBEF-477A-80D5-D832ED8B1E7D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3148005E-A50A-4E0D-997D-7CDCF053FFF7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9" name="TextBox 138">
              <a:extLst>
                <a:ext uri="{FF2B5EF4-FFF2-40B4-BE49-F238E27FC236}">
                  <a16:creationId xmlns:a16="http://schemas.microsoft.com/office/drawing/2014/main" id="{9CB589BA-4A0F-4ED0-A87A-A090FDDC11D6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375C0B4D-F1F4-489D-8E6A-11708912A278}"/>
              </a:ext>
            </a:extLst>
          </p:cNvPr>
          <p:cNvGrpSpPr/>
          <p:nvPr/>
        </p:nvGrpSpPr>
        <p:grpSpPr>
          <a:xfrm>
            <a:off x="3783972" y="5764588"/>
            <a:ext cx="419100" cy="486894"/>
            <a:chOff x="1303020" y="3853816"/>
            <a:chExt cx="419100" cy="486894"/>
          </a:xfrm>
        </p:grpSpPr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id="{BC281A4E-E6AB-4AD6-B529-A901655FAD1C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31F69B23-8BD6-4D34-9350-98ABEB17BA93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" name="TextBox 142">
              <a:extLst>
                <a:ext uri="{FF2B5EF4-FFF2-40B4-BE49-F238E27FC236}">
                  <a16:creationId xmlns:a16="http://schemas.microsoft.com/office/drawing/2014/main" id="{39D9A5D9-98D4-490E-9299-414A3AAA6154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aphicFrame>
        <p:nvGraphicFramePr>
          <p:cNvPr id="144" name="Table 144">
            <a:extLst>
              <a:ext uri="{FF2B5EF4-FFF2-40B4-BE49-F238E27FC236}">
                <a16:creationId xmlns:a16="http://schemas.microsoft.com/office/drawing/2014/main" id="{0E094C14-7172-4A66-B7AA-A0864126D4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1349778"/>
              </p:ext>
            </p:extLst>
          </p:nvPr>
        </p:nvGraphicFramePr>
        <p:xfrm>
          <a:off x="6143620" y="3740136"/>
          <a:ext cx="2133905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6781">
                  <a:extLst>
                    <a:ext uri="{9D8B030D-6E8A-4147-A177-3AD203B41FA5}">
                      <a16:colId xmlns:a16="http://schemas.microsoft.com/office/drawing/2014/main" val="476590870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3974251170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712286297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4106844908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4289931332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6420807"/>
                  </a:ext>
                </a:extLst>
              </a:tr>
            </a:tbl>
          </a:graphicData>
        </a:graphic>
      </p:graphicFrame>
      <p:graphicFrame>
        <p:nvGraphicFramePr>
          <p:cNvPr id="145" name="Table 144">
            <a:extLst>
              <a:ext uri="{FF2B5EF4-FFF2-40B4-BE49-F238E27FC236}">
                <a16:creationId xmlns:a16="http://schemas.microsoft.com/office/drawing/2014/main" id="{DF37DE2E-BB0D-452D-B44E-2F44D78760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2688382"/>
              </p:ext>
            </p:extLst>
          </p:nvPr>
        </p:nvGraphicFramePr>
        <p:xfrm>
          <a:off x="6143620" y="4207385"/>
          <a:ext cx="2133905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6781">
                  <a:extLst>
                    <a:ext uri="{9D8B030D-6E8A-4147-A177-3AD203B41FA5}">
                      <a16:colId xmlns:a16="http://schemas.microsoft.com/office/drawing/2014/main" val="476590870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3974251170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712286297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4106844908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4289931332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6420807"/>
                  </a:ext>
                </a:extLst>
              </a:tr>
            </a:tbl>
          </a:graphicData>
        </a:graphic>
      </p:graphicFrame>
      <p:graphicFrame>
        <p:nvGraphicFramePr>
          <p:cNvPr id="146" name="Table 145">
            <a:extLst>
              <a:ext uri="{FF2B5EF4-FFF2-40B4-BE49-F238E27FC236}">
                <a16:creationId xmlns:a16="http://schemas.microsoft.com/office/drawing/2014/main" id="{60E8EA7A-72C7-461F-9F55-05E1F1DEC2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2887534"/>
              </p:ext>
            </p:extLst>
          </p:nvPr>
        </p:nvGraphicFramePr>
        <p:xfrm>
          <a:off x="6143620" y="4674634"/>
          <a:ext cx="2133905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6781">
                  <a:extLst>
                    <a:ext uri="{9D8B030D-6E8A-4147-A177-3AD203B41FA5}">
                      <a16:colId xmlns:a16="http://schemas.microsoft.com/office/drawing/2014/main" val="476590870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3974251170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712286297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4106844908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4289931332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6420807"/>
                  </a:ext>
                </a:extLst>
              </a:tr>
            </a:tbl>
          </a:graphicData>
        </a:graphic>
      </p:graphicFrame>
      <p:graphicFrame>
        <p:nvGraphicFramePr>
          <p:cNvPr id="147" name="Table 146">
            <a:extLst>
              <a:ext uri="{FF2B5EF4-FFF2-40B4-BE49-F238E27FC236}">
                <a16:creationId xmlns:a16="http://schemas.microsoft.com/office/drawing/2014/main" id="{F7971F39-6B29-4AE5-A112-C113D92C52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1344583"/>
              </p:ext>
            </p:extLst>
          </p:nvPr>
        </p:nvGraphicFramePr>
        <p:xfrm>
          <a:off x="6143620" y="5141883"/>
          <a:ext cx="2133905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6781">
                  <a:extLst>
                    <a:ext uri="{9D8B030D-6E8A-4147-A177-3AD203B41FA5}">
                      <a16:colId xmlns:a16="http://schemas.microsoft.com/office/drawing/2014/main" val="476590870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3974251170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712286297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4106844908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4289931332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6420807"/>
                  </a:ext>
                </a:extLst>
              </a:tr>
            </a:tbl>
          </a:graphicData>
        </a:graphic>
      </p:graphicFrame>
      <p:graphicFrame>
        <p:nvGraphicFramePr>
          <p:cNvPr id="148" name="Table 147">
            <a:extLst>
              <a:ext uri="{FF2B5EF4-FFF2-40B4-BE49-F238E27FC236}">
                <a16:creationId xmlns:a16="http://schemas.microsoft.com/office/drawing/2014/main" id="{5AE2D1BB-3467-4F0F-B845-812463FF85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2085345"/>
              </p:ext>
            </p:extLst>
          </p:nvPr>
        </p:nvGraphicFramePr>
        <p:xfrm>
          <a:off x="6143620" y="5609131"/>
          <a:ext cx="2133905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6781">
                  <a:extLst>
                    <a:ext uri="{9D8B030D-6E8A-4147-A177-3AD203B41FA5}">
                      <a16:colId xmlns:a16="http://schemas.microsoft.com/office/drawing/2014/main" val="476590870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3974251170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712286297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4106844908"/>
                    </a:ext>
                  </a:extLst>
                </a:gridCol>
                <a:gridCol w="426781">
                  <a:extLst>
                    <a:ext uri="{9D8B030D-6E8A-4147-A177-3AD203B41FA5}">
                      <a16:colId xmlns:a16="http://schemas.microsoft.com/office/drawing/2014/main" val="4289931332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00A7E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6420807"/>
                  </a:ext>
                </a:extLst>
              </a:tr>
            </a:tbl>
          </a:graphicData>
        </a:graphic>
      </p:graphicFrame>
      <p:grpSp>
        <p:nvGrpSpPr>
          <p:cNvPr id="149" name="Group 148">
            <a:extLst>
              <a:ext uri="{FF2B5EF4-FFF2-40B4-BE49-F238E27FC236}">
                <a16:creationId xmlns:a16="http://schemas.microsoft.com/office/drawing/2014/main" id="{EAA1D13D-B3C9-4FDB-A0A4-FC4FAAE32C58}"/>
              </a:ext>
            </a:extLst>
          </p:cNvPr>
          <p:cNvGrpSpPr/>
          <p:nvPr/>
        </p:nvGrpSpPr>
        <p:grpSpPr>
          <a:xfrm>
            <a:off x="6149292" y="3692918"/>
            <a:ext cx="419100" cy="486894"/>
            <a:chOff x="1303020" y="3853816"/>
            <a:chExt cx="419100" cy="486894"/>
          </a:xfrm>
        </p:grpSpPr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3800E4B1-C20E-4BF9-A090-2D07F17C05D9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DF37AA80-D060-4148-AC8F-811A1526A14F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id="{10D98B6A-E599-41C4-AF62-D8AEBE5BD99B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002DFBFE-D670-4A43-8460-6DF2C0F6144E}"/>
              </a:ext>
            </a:extLst>
          </p:cNvPr>
          <p:cNvGrpSpPr/>
          <p:nvPr/>
        </p:nvGrpSpPr>
        <p:grpSpPr>
          <a:xfrm>
            <a:off x="6575235" y="3692918"/>
            <a:ext cx="419100" cy="486894"/>
            <a:chOff x="1303020" y="3853816"/>
            <a:chExt cx="419100" cy="486894"/>
          </a:xfrm>
        </p:grpSpPr>
        <p:sp>
          <p:nvSpPr>
            <p:cNvPr id="154" name="TextBox 153">
              <a:extLst>
                <a:ext uri="{FF2B5EF4-FFF2-40B4-BE49-F238E27FC236}">
                  <a16:creationId xmlns:a16="http://schemas.microsoft.com/office/drawing/2014/main" id="{7E72B9C6-DFC9-43D4-90B1-043E0CFB3E80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7C8BA5EB-341F-46FF-863C-97875A819B6E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" name="TextBox 155">
              <a:extLst>
                <a:ext uri="{FF2B5EF4-FFF2-40B4-BE49-F238E27FC236}">
                  <a16:creationId xmlns:a16="http://schemas.microsoft.com/office/drawing/2014/main" id="{348FF680-35DC-4699-8105-F4A5F945ECE6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157" name="Group 156">
            <a:extLst>
              <a:ext uri="{FF2B5EF4-FFF2-40B4-BE49-F238E27FC236}">
                <a16:creationId xmlns:a16="http://schemas.microsoft.com/office/drawing/2014/main" id="{DBE77F0F-33BB-4995-A047-E984A28C3917}"/>
              </a:ext>
            </a:extLst>
          </p:cNvPr>
          <p:cNvGrpSpPr/>
          <p:nvPr/>
        </p:nvGrpSpPr>
        <p:grpSpPr>
          <a:xfrm>
            <a:off x="7001022" y="3692918"/>
            <a:ext cx="419100" cy="486894"/>
            <a:chOff x="1303020" y="3853816"/>
            <a:chExt cx="419100" cy="486894"/>
          </a:xfrm>
        </p:grpSpPr>
        <p:sp>
          <p:nvSpPr>
            <p:cNvPr id="158" name="TextBox 157">
              <a:extLst>
                <a:ext uri="{FF2B5EF4-FFF2-40B4-BE49-F238E27FC236}">
                  <a16:creationId xmlns:a16="http://schemas.microsoft.com/office/drawing/2014/main" id="{EC58868C-117B-4633-9C1B-E18601797388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40A50A73-8997-4585-97D8-DCF9AE73A8E5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0" name="TextBox 159">
              <a:extLst>
                <a:ext uri="{FF2B5EF4-FFF2-40B4-BE49-F238E27FC236}">
                  <a16:creationId xmlns:a16="http://schemas.microsoft.com/office/drawing/2014/main" id="{966FDF10-FC06-41EB-9548-89DCF0C40854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161" name="Group 160">
            <a:extLst>
              <a:ext uri="{FF2B5EF4-FFF2-40B4-BE49-F238E27FC236}">
                <a16:creationId xmlns:a16="http://schemas.microsoft.com/office/drawing/2014/main" id="{1F6A6B94-3616-438A-83BE-67BF852B262A}"/>
              </a:ext>
            </a:extLst>
          </p:cNvPr>
          <p:cNvGrpSpPr/>
          <p:nvPr/>
        </p:nvGrpSpPr>
        <p:grpSpPr>
          <a:xfrm>
            <a:off x="7425281" y="3692918"/>
            <a:ext cx="419100" cy="486894"/>
            <a:chOff x="1303020" y="3853816"/>
            <a:chExt cx="419100" cy="486894"/>
          </a:xfrm>
        </p:grpSpPr>
        <p:sp>
          <p:nvSpPr>
            <p:cNvPr id="162" name="TextBox 161">
              <a:extLst>
                <a:ext uri="{FF2B5EF4-FFF2-40B4-BE49-F238E27FC236}">
                  <a16:creationId xmlns:a16="http://schemas.microsoft.com/office/drawing/2014/main" id="{CAA8AC9C-FDE1-4845-BFBF-A8CFA7F303F6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DA92D9E4-6BE1-4472-95D1-69A4A75CD1D4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4" name="TextBox 163">
              <a:extLst>
                <a:ext uri="{FF2B5EF4-FFF2-40B4-BE49-F238E27FC236}">
                  <a16:creationId xmlns:a16="http://schemas.microsoft.com/office/drawing/2014/main" id="{09F489DC-FEB9-4809-B330-C98BB9F33041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165" name="Group 164">
            <a:extLst>
              <a:ext uri="{FF2B5EF4-FFF2-40B4-BE49-F238E27FC236}">
                <a16:creationId xmlns:a16="http://schemas.microsoft.com/office/drawing/2014/main" id="{E9E732B8-7D51-476D-B677-57A15510B1DD}"/>
              </a:ext>
            </a:extLst>
          </p:cNvPr>
          <p:cNvGrpSpPr/>
          <p:nvPr/>
        </p:nvGrpSpPr>
        <p:grpSpPr>
          <a:xfrm>
            <a:off x="7853361" y="3692918"/>
            <a:ext cx="419100" cy="486894"/>
            <a:chOff x="1303020" y="3853816"/>
            <a:chExt cx="419100" cy="486894"/>
          </a:xfrm>
        </p:grpSpPr>
        <p:sp>
          <p:nvSpPr>
            <p:cNvPr id="166" name="TextBox 165">
              <a:extLst>
                <a:ext uri="{FF2B5EF4-FFF2-40B4-BE49-F238E27FC236}">
                  <a16:creationId xmlns:a16="http://schemas.microsoft.com/office/drawing/2014/main" id="{4E29EFED-7D46-46F0-8B3F-5B3CC821FC84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A0ADB7C2-0B5A-4571-B333-92AD04E7630E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8" name="TextBox 167">
              <a:extLst>
                <a:ext uri="{FF2B5EF4-FFF2-40B4-BE49-F238E27FC236}">
                  <a16:creationId xmlns:a16="http://schemas.microsoft.com/office/drawing/2014/main" id="{0E761113-6C9C-4965-8F61-6A9125EFA620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CE5A3F79-5A36-422E-AC03-445668B0FF5E}"/>
              </a:ext>
            </a:extLst>
          </p:cNvPr>
          <p:cNvGrpSpPr/>
          <p:nvPr/>
        </p:nvGrpSpPr>
        <p:grpSpPr>
          <a:xfrm>
            <a:off x="6149292" y="4158972"/>
            <a:ext cx="419100" cy="486894"/>
            <a:chOff x="1303020" y="3853816"/>
            <a:chExt cx="419100" cy="486894"/>
          </a:xfrm>
        </p:grpSpPr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27015EFE-82A2-4694-8C67-45D28F0681AE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9918CAA7-A8BD-4B7A-A42B-7720866AE1C9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id="{22CD0DBB-A4A5-4AA4-8842-CB94EA1DFBEF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173" name="Group 172">
            <a:extLst>
              <a:ext uri="{FF2B5EF4-FFF2-40B4-BE49-F238E27FC236}">
                <a16:creationId xmlns:a16="http://schemas.microsoft.com/office/drawing/2014/main" id="{C970D5D4-E251-40E2-8DFD-FE9BC45C62D6}"/>
              </a:ext>
            </a:extLst>
          </p:cNvPr>
          <p:cNvGrpSpPr/>
          <p:nvPr/>
        </p:nvGrpSpPr>
        <p:grpSpPr>
          <a:xfrm>
            <a:off x="6575235" y="4158972"/>
            <a:ext cx="419100" cy="486894"/>
            <a:chOff x="1303020" y="3853816"/>
            <a:chExt cx="419100" cy="486894"/>
          </a:xfrm>
        </p:grpSpPr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F8BEC8E2-08A0-44D2-B139-0E4924D30735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976CE38C-8125-49DF-BD1B-7C72590517B3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657BB752-4D9A-4DA9-82FB-EDDAF69897E6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177" name="Group 176">
            <a:extLst>
              <a:ext uri="{FF2B5EF4-FFF2-40B4-BE49-F238E27FC236}">
                <a16:creationId xmlns:a16="http://schemas.microsoft.com/office/drawing/2014/main" id="{F151C52F-5008-4A7E-A5EF-6E54D2A17995}"/>
              </a:ext>
            </a:extLst>
          </p:cNvPr>
          <p:cNvGrpSpPr/>
          <p:nvPr/>
        </p:nvGrpSpPr>
        <p:grpSpPr>
          <a:xfrm>
            <a:off x="7001022" y="4158972"/>
            <a:ext cx="419100" cy="486894"/>
            <a:chOff x="1303020" y="3853816"/>
            <a:chExt cx="419100" cy="486894"/>
          </a:xfrm>
        </p:grpSpPr>
        <p:sp>
          <p:nvSpPr>
            <p:cNvPr id="178" name="TextBox 177">
              <a:extLst>
                <a:ext uri="{FF2B5EF4-FFF2-40B4-BE49-F238E27FC236}">
                  <a16:creationId xmlns:a16="http://schemas.microsoft.com/office/drawing/2014/main" id="{79993529-CD0C-43C8-A43A-BD1522910EA5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3E0E4FCE-6DFC-4F01-89E3-11C6BB8FF040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69C92C79-11A1-4726-B257-4272740E4757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7FE0886F-3FBF-4FEF-8DA6-BEDB44D58A8B}"/>
              </a:ext>
            </a:extLst>
          </p:cNvPr>
          <p:cNvGrpSpPr/>
          <p:nvPr/>
        </p:nvGrpSpPr>
        <p:grpSpPr>
          <a:xfrm>
            <a:off x="7425281" y="4158972"/>
            <a:ext cx="419100" cy="486894"/>
            <a:chOff x="1303020" y="3853816"/>
            <a:chExt cx="419100" cy="486894"/>
          </a:xfrm>
        </p:grpSpPr>
        <p:sp>
          <p:nvSpPr>
            <p:cNvPr id="182" name="TextBox 181">
              <a:extLst>
                <a:ext uri="{FF2B5EF4-FFF2-40B4-BE49-F238E27FC236}">
                  <a16:creationId xmlns:a16="http://schemas.microsoft.com/office/drawing/2014/main" id="{E028E9D9-F37E-4371-A750-031BF93A580B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CD201266-1D3F-4005-AA50-70A47E787144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4" name="TextBox 183">
              <a:extLst>
                <a:ext uri="{FF2B5EF4-FFF2-40B4-BE49-F238E27FC236}">
                  <a16:creationId xmlns:a16="http://schemas.microsoft.com/office/drawing/2014/main" id="{52CE0BA6-9AC0-451D-9699-971FF713F2E0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185" name="Group 184">
            <a:extLst>
              <a:ext uri="{FF2B5EF4-FFF2-40B4-BE49-F238E27FC236}">
                <a16:creationId xmlns:a16="http://schemas.microsoft.com/office/drawing/2014/main" id="{C65F1F7D-30F6-4539-94AF-9F078BBCEE62}"/>
              </a:ext>
            </a:extLst>
          </p:cNvPr>
          <p:cNvGrpSpPr/>
          <p:nvPr/>
        </p:nvGrpSpPr>
        <p:grpSpPr>
          <a:xfrm>
            <a:off x="7853361" y="4158972"/>
            <a:ext cx="419100" cy="486894"/>
            <a:chOff x="1303020" y="3853816"/>
            <a:chExt cx="419100" cy="486894"/>
          </a:xfrm>
        </p:grpSpPr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03FF0F63-67A2-40C2-AD9C-068BD5AD2FC3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19A03616-7C7B-4189-806D-38EA3DE47578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8" name="TextBox 187">
              <a:extLst>
                <a:ext uri="{FF2B5EF4-FFF2-40B4-BE49-F238E27FC236}">
                  <a16:creationId xmlns:a16="http://schemas.microsoft.com/office/drawing/2014/main" id="{03A8F68D-C152-4204-A942-A4F725A9873E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189" name="Group 188">
            <a:extLst>
              <a:ext uri="{FF2B5EF4-FFF2-40B4-BE49-F238E27FC236}">
                <a16:creationId xmlns:a16="http://schemas.microsoft.com/office/drawing/2014/main" id="{0A20DF6D-4407-48A9-96BA-52C7D8398398}"/>
              </a:ext>
            </a:extLst>
          </p:cNvPr>
          <p:cNvGrpSpPr/>
          <p:nvPr/>
        </p:nvGrpSpPr>
        <p:grpSpPr>
          <a:xfrm>
            <a:off x="6149292" y="4635248"/>
            <a:ext cx="419100" cy="486894"/>
            <a:chOff x="1303020" y="3853816"/>
            <a:chExt cx="419100" cy="486894"/>
          </a:xfrm>
        </p:grpSpPr>
        <p:sp>
          <p:nvSpPr>
            <p:cNvPr id="190" name="TextBox 189">
              <a:extLst>
                <a:ext uri="{FF2B5EF4-FFF2-40B4-BE49-F238E27FC236}">
                  <a16:creationId xmlns:a16="http://schemas.microsoft.com/office/drawing/2014/main" id="{F3F20D57-0B5C-4F3B-A66E-AE65A1C78858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040FAA19-9CE9-442B-BFBA-06CA5A8331AB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2" name="TextBox 191">
              <a:extLst>
                <a:ext uri="{FF2B5EF4-FFF2-40B4-BE49-F238E27FC236}">
                  <a16:creationId xmlns:a16="http://schemas.microsoft.com/office/drawing/2014/main" id="{A9B401B3-8BD6-4E05-98F5-49AA46826B2B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2B1B15AF-016D-4FED-9C46-393630355DAE}"/>
              </a:ext>
            </a:extLst>
          </p:cNvPr>
          <p:cNvGrpSpPr/>
          <p:nvPr/>
        </p:nvGrpSpPr>
        <p:grpSpPr>
          <a:xfrm>
            <a:off x="6575235" y="4635248"/>
            <a:ext cx="419100" cy="486894"/>
            <a:chOff x="1303020" y="3853816"/>
            <a:chExt cx="419100" cy="486894"/>
          </a:xfrm>
        </p:grpSpPr>
        <p:sp>
          <p:nvSpPr>
            <p:cNvPr id="194" name="TextBox 193">
              <a:extLst>
                <a:ext uri="{FF2B5EF4-FFF2-40B4-BE49-F238E27FC236}">
                  <a16:creationId xmlns:a16="http://schemas.microsoft.com/office/drawing/2014/main" id="{D57DA1A0-0173-47C4-A479-CF56887371EC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id="{CCCC004F-5675-4B62-AEBE-CB65E20F3C56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6" name="TextBox 195">
              <a:extLst>
                <a:ext uri="{FF2B5EF4-FFF2-40B4-BE49-F238E27FC236}">
                  <a16:creationId xmlns:a16="http://schemas.microsoft.com/office/drawing/2014/main" id="{F6095F6E-A63D-43C5-853D-A35E0EE815D5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197" name="Group 196">
            <a:extLst>
              <a:ext uri="{FF2B5EF4-FFF2-40B4-BE49-F238E27FC236}">
                <a16:creationId xmlns:a16="http://schemas.microsoft.com/office/drawing/2014/main" id="{9934265E-8A9F-428F-8FA0-7AF48BEA4A26}"/>
              </a:ext>
            </a:extLst>
          </p:cNvPr>
          <p:cNvGrpSpPr/>
          <p:nvPr/>
        </p:nvGrpSpPr>
        <p:grpSpPr>
          <a:xfrm>
            <a:off x="7001022" y="4635248"/>
            <a:ext cx="419100" cy="486894"/>
            <a:chOff x="1303020" y="3853816"/>
            <a:chExt cx="419100" cy="486894"/>
          </a:xfrm>
        </p:grpSpPr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419CDAD0-09A7-4BAE-B7D8-E96FB3854B53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id="{1FF932B1-5957-4E74-AC41-707005FBAC43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0" name="TextBox 199">
              <a:extLst>
                <a:ext uri="{FF2B5EF4-FFF2-40B4-BE49-F238E27FC236}">
                  <a16:creationId xmlns:a16="http://schemas.microsoft.com/office/drawing/2014/main" id="{7F7227B0-7425-4316-9739-4D8A09DD2268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201" name="Group 200">
            <a:extLst>
              <a:ext uri="{FF2B5EF4-FFF2-40B4-BE49-F238E27FC236}">
                <a16:creationId xmlns:a16="http://schemas.microsoft.com/office/drawing/2014/main" id="{0F2A1CD8-59D7-4D5D-87FD-46C26757E6CF}"/>
              </a:ext>
            </a:extLst>
          </p:cNvPr>
          <p:cNvGrpSpPr/>
          <p:nvPr/>
        </p:nvGrpSpPr>
        <p:grpSpPr>
          <a:xfrm>
            <a:off x="7425281" y="4635248"/>
            <a:ext cx="419100" cy="486894"/>
            <a:chOff x="1303020" y="3853816"/>
            <a:chExt cx="419100" cy="486894"/>
          </a:xfrm>
        </p:grpSpPr>
        <p:sp>
          <p:nvSpPr>
            <p:cNvPr id="202" name="TextBox 201">
              <a:extLst>
                <a:ext uri="{FF2B5EF4-FFF2-40B4-BE49-F238E27FC236}">
                  <a16:creationId xmlns:a16="http://schemas.microsoft.com/office/drawing/2014/main" id="{9A3B1B63-8DC6-4883-AAF8-6D565ED80261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id="{75C312F9-6649-40D7-9C8A-6274FAA90ED5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C5C1D1C8-EF78-481B-88F9-A456154656BC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205" name="Group 204">
            <a:extLst>
              <a:ext uri="{FF2B5EF4-FFF2-40B4-BE49-F238E27FC236}">
                <a16:creationId xmlns:a16="http://schemas.microsoft.com/office/drawing/2014/main" id="{1D05EBFF-CE89-421E-BB15-F09F655B9C31}"/>
              </a:ext>
            </a:extLst>
          </p:cNvPr>
          <p:cNvGrpSpPr/>
          <p:nvPr/>
        </p:nvGrpSpPr>
        <p:grpSpPr>
          <a:xfrm>
            <a:off x="7853361" y="4635248"/>
            <a:ext cx="419100" cy="486894"/>
            <a:chOff x="1303020" y="3853816"/>
            <a:chExt cx="419100" cy="486894"/>
          </a:xfrm>
        </p:grpSpPr>
        <p:sp>
          <p:nvSpPr>
            <p:cNvPr id="206" name="TextBox 205">
              <a:extLst>
                <a:ext uri="{FF2B5EF4-FFF2-40B4-BE49-F238E27FC236}">
                  <a16:creationId xmlns:a16="http://schemas.microsoft.com/office/drawing/2014/main" id="{32DDB000-0201-457A-826C-A344728C455D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id="{1285F84E-C112-4989-8970-2FA008B1EDB5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8" name="TextBox 207">
              <a:extLst>
                <a:ext uri="{FF2B5EF4-FFF2-40B4-BE49-F238E27FC236}">
                  <a16:creationId xmlns:a16="http://schemas.microsoft.com/office/drawing/2014/main" id="{9A511222-97A9-4085-BF57-50B0BCA862CF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209" name="Group 208">
            <a:extLst>
              <a:ext uri="{FF2B5EF4-FFF2-40B4-BE49-F238E27FC236}">
                <a16:creationId xmlns:a16="http://schemas.microsoft.com/office/drawing/2014/main" id="{74C4F506-9BD2-4D32-9705-4FED66D21988}"/>
              </a:ext>
            </a:extLst>
          </p:cNvPr>
          <p:cNvGrpSpPr/>
          <p:nvPr/>
        </p:nvGrpSpPr>
        <p:grpSpPr>
          <a:xfrm>
            <a:off x="6149292" y="5099184"/>
            <a:ext cx="419100" cy="486894"/>
            <a:chOff x="1303020" y="3853816"/>
            <a:chExt cx="419100" cy="486894"/>
          </a:xfrm>
        </p:grpSpPr>
        <p:sp>
          <p:nvSpPr>
            <p:cNvPr id="210" name="TextBox 209">
              <a:extLst>
                <a:ext uri="{FF2B5EF4-FFF2-40B4-BE49-F238E27FC236}">
                  <a16:creationId xmlns:a16="http://schemas.microsoft.com/office/drawing/2014/main" id="{5A0E653B-FC4B-4C99-AF38-F6DCA3BE338A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id="{6A4714CF-6D0F-438B-ADFF-C3DAA6D37F22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2" name="TextBox 211">
              <a:extLst>
                <a:ext uri="{FF2B5EF4-FFF2-40B4-BE49-F238E27FC236}">
                  <a16:creationId xmlns:a16="http://schemas.microsoft.com/office/drawing/2014/main" id="{82015A9F-78A5-42C6-BE2B-FB179D8F659D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213" name="Group 212">
            <a:extLst>
              <a:ext uri="{FF2B5EF4-FFF2-40B4-BE49-F238E27FC236}">
                <a16:creationId xmlns:a16="http://schemas.microsoft.com/office/drawing/2014/main" id="{68278F09-20E5-4157-BB02-15DF0FC881A0}"/>
              </a:ext>
            </a:extLst>
          </p:cNvPr>
          <p:cNvGrpSpPr/>
          <p:nvPr/>
        </p:nvGrpSpPr>
        <p:grpSpPr>
          <a:xfrm>
            <a:off x="6575235" y="5099184"/>
            <a:ext cx="419100" cy="486894"/>
            <a:chOff x="1303020" y="3853816"/>
            <a:chExt cx="419100" cy="486894"/>
          </a:xfrm>
        </p:grpSpPr>
        <p:sp>
          <p:nvSpPr>
            <p:cNvPr id="214" name="TextBox 213">
              <a:extLst>
                <a:ext uri="{FF2B5EF4-FFF2-40B4-BE49-F238E27FC236}">
                  <a16:creationId xmlns:a16="http://schemas.microsoft.com/office/drawing/2014/main" id="{90E45052-32E3-46D1-A91D-77930C9BF3E0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id="{B3AA744B-FDAE-4F33-96BA-6557BDE6C297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6" name="TextBox 215">
              <a:extLst>
                <a:ext uri="{FF2B5EF4-FFF2-40B4-BE49-F238E27FC236}">
                  <a16:creationId xmlns:a16="http://schemas.microsoft.com/office/drawing/2014/main" id="{D13DAFD2-3BD6-475D-B64B-8BC8F7DC5F29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217" name="Group 216">
            <a:extLst>
              <a:ext uri="{FF2B5EF4-FFF2-40B4-BE49-F238E27FC236}">
                <a16:creationId xmlns:a16="http://schemas.microsoft.com/office/drawing/2014/main" id="{A02C3380-0A50-4F21-B233-856A0FA2B26C}"/>
              </a:ext>
            </a:extLst>
          </p:cNvPr>
          <p:cNvGrpSpPr/>
          <p:nvPr/>
        </p:nvGrpSpPr>
        <p:grpSpPr>
          <a:xfrm>
            <a:off x="7001022" y="5099184"/>
            <a:ext cx="419100" cy="486894"/>
            <a:chOff x="1303020" y="3853816"/>
            <a:chExt cx="419100" cy="486894"/>
          </a:xfrm>
        </p:grpSpPr>
        <p:sp>
          <p:nvSpPr>
            <p:cNvPr id="218" name="TextBox 217">
              <a:extLst>
                <a:ext uri="{FF2B5EF4-FFF2-40B4-BE49-F238E27FC236}">
                  <a16:creationId xmlns:a16="http://schemas.microsoft.com/office/drawing/2014/main" id="{9FE97532-92CD-4E28-8358-4F19C5CD2CCB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id="{967E1F8D-94EE-4CDA-8DCD-72F6FDEAACD7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0" name="TextBox 219">
              <a:extLst>
                <a:ext uri="{FF2B5EF4-FFF2-40B4-BE49-F238E27FC236}">
                  <a16:creationId xmlns:a16="http://schemas.microsoft.com/office/drawing/2014/main" id="{541257C3-542E-48D5-9F36-63E11234A2A4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221" name="Group 220">
            <a:extLst>
              <a:ext uri="{FF2B5EF4-FFF2-40B4-BE49-F238E27FC236}">
                <a16:creationId xmlns:a16="http://schemas.microsoft.com/office/drawing/2014/main" id="{B6268153-9DCE-474F-835C-710B34C47CF9}"/>
              </a:ext>
            </a:extLst>
          </p:cNvPr>
          <p:cNvGrpSpPr/>
          <p:nvPr/>
        </p:nvGrpSpPr>
        <p:grpSpPr>
          <a:xfrm>
            <a:off x="7425281" y="5099184"/>
            <a:ext cx="419100" cy="486894"/>
            <a:chOff x="1303020" y="3853816"/>
            <a:chExt cx="419100" cy="486894"/>
          </a:xfrm>
        </p:grpSpPr>
        <p:sp>
          <p:nvSpPr>
            <p:cNvPr id="222" name="TextBox 221">
              <a:extLst>
                <a:ext uri="{FF2B5EF4-FFF2-40B4-BE49-F238E27FC236}">
                  <a16:creationId xmlns:a16="http://schemas.microsoft.com/office/drawing/2014/main" id="{6D995BD2-5EE1-427A-86EE-9A7CE6299A87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id="{8E1EA8BA-72A6-40B3-A6C1-7F3686F7BC86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4" name="TextBox 223">
              <a:extLst>
                <a:ext uri="{FF2B5EF4-FFF2-40B4-BE49-F238E27FC236}">
                  <a16:creationId xmlns:a16="http://schemas.microsoft.com/office/drawing/2014/main" id="{E24B5CF0-F9E6-437E-AA3F-226403A14AF8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225" name="Group 224">
            <a:extLst>
              <a:ext uri="{FF2B5EF4-FFF2-40B4-BE49-F238E27FC236}">
                <a16:creationId xmlns:a16="http://schemas.microsoft.com/office/drawing/2014/main" id="{438E3C1D-7E64-44CB-8B42-6936B4BADCEA}"/>
              </a:ext>
            </a:extLst>
          </p:cNvPr>
          <p:cNvGrpSpPr/>
          <p:nvPr/>
        </p:nvGrpSpPr>
        <p:grpSpPr>
          <a:xfrm>
            <a:off x="7853361" y="5099184"/>
            <a:ext cx="419100" cy="486894"/>
            <a:chOff x="1303020" y="3853816"/>
            <a:chExt cx="419100" cy="486894"/>
          </a:xfrm>
        </p:grpSpPr>
        <p:sp>
          <p:nvSpPr>
            <p:cNvPr id="226" name="TextBox 225">
              <a:extLst>
                <a:ext uri="{FF2B5EF4-FFF2-40B4-BE49-F238E27FC236}">
                  <a16:creationId xmlns:a16="http://schemas.microsoft.com/office/drawing/2014/main" id="{58867060-D03B-4A21-80BE-7DFFA0469F60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227" name="Straight Connector 226">
              <a:extLst>
                <a:ext uri="{FF2B5EF4-FFF2-40B4-BE49-F238E27FC236}">
                  <a16:creationId xmlns:a16="http://schemas.microsoft.com/office/drawing/2014/main" id="{F04F01BF-E087-4627-8EAA-0F2CC09E1ADD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8" name="TextBox 227">
              <a:extLst>
                <a:ext uri="{FF2B5EF4-FFF2-40B4-BE49-F238E27FC236}">
                  <a16:creationId xmlns:a16="http://schemas.microsoft.com/office/drawing/2014/main" id="{B0C2EB69-A7DF-4A1A-911C-E851986FCE9E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229" name="Group 228">
            <a:extLst>
              <a:ext uri="{FF2B5EF4-FFF2-40B4-BE49-F238E27FC236}">
                <a16:creationId xmlns:a16="http://schemas.microsoft.com/office/drawing/2014/main" id="{CE619C58-8ED4-4F37-B9B4-C53BC5C27B2B}"/>
              </a:ext>
            </a:extLst>
          </p:cNvPr>
          <p:cNvGrpSpPr/>
          <p:nvPr/>
        </p:nvGrpSpPr>
        <p:grpSpPr>
          <a:xfrm>
            <a:off x="6149292" y="5568656"/>
            <a:ext cx="419100" cy="486894"/>
            <a:chOff x="1303020" y="3853816"/>
            <a:chExt cx="419100" cy="486894"/>
          </a:xfrm>
        </p:grpSpPr>
        <p:sp>
          <p:nvSpPr>
            <p:cNvPr id="230" name="TextBox 229">
              <a:extLst>
                <a:ext uri="{FF2B5EF4-FFF2-40B4-BE49-F238E27FC236}">
                  <a16:creationId xmlns:a16="http://schemas.microsoft.com/office/drawing/2014/main" id="{10D4E50B-72FD-438E-99C5-4CFBACC09870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231" name="Straight Connector 230">
              <a:extLst>
                <a:ext uri="{FF2B5EF4-FFF2-40B4-BE49-F238E27FC236}">
                  <a16:creationId xmlns:a16="http://schemas.microsoft.com/office/drawing/2014/main" id="{50F72A6F-303E-461E-B2D1-FBF6836F5FD9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2" name="TextBox 231">
              <a:extLst>
                <a:ext uri="{FF2B5EF4-FFF2-40B4-BE49-F238E27FC236}">
                  <a16:creationId xmlns:a16="http://schemas.microsoft.com/office/drawing/2014/main" id="{9844761B-2F4F-437F-85CC-801D871AF4F8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233" name="Group 232">
            <a:extLst>
              <a:ext uri="{FF2B5EF4-FFF2-40B4-BE49-F238E27FC236}">
                <a16:creationId xmlns:a16="http://schemas.microsoft.com/office/drawing/2014/main" id="{6B4F4B79-9A9B-48F8-9693-ADCB6A2BB45A}"/>
              </a:ext>
            </a:extLst>
          </p:cNvPr>
          <p:cNvGrpSpPr/>
          <p:nvPr/>
        </p:nvGrpSpPr>
        <p:grpSpPr>
          <a:xfrm>
            <a:off x="6575235" y="5568656"/>
            <a:ext cx="419100" cy="486894"/>
            <a:chOff x="1303020" y="3853816"/>
            <a:chExt cx="419100" cy="486894"/>
          </a:xfrm>
        </p:grpSpPr>
        <p:sp>
          <p:nvSpPr>
            <p:cNvPr id="234" name="TextBox 233">
              <a:extLst>
                <a:ext uri="{FF2B5EF4-FFF2-40B4-BE49-F238E27FC236}">
                  <a16:creationId xmlns:a16="http://schemas.microsoft.com/office/drawing/2014/main" id="{5082F08E-5C45-4983-A019-C96AD31F9D7A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235" name="Straight Connector 234">
              <a:extLst>
                <a:ext uri="{FF2B5EF4-FFF2-40B4-BE49-F238E27FC236}">
                  <a16:creationId xmlns:a16="http://schemas.microsoft.com/office/drawing/2014/main" id="{5B13D237-B27D-4BD8-9DD2-01C812F6BBA3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6" name="TextBox 235">
              <a:extLst>
                <a:ext uri="{FF2B5EF4-FFF2-40B4-BE49-F238E27FC236}">
                  <a16:creationId xmlns:a16="http://schemas.microsoft.com/office/drawing/2014/main" id="{0D694F41-8445-4D68-BC28-4952F3C009F6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237" name="Group 236">
            <a:extLst>
              <a:ext uri="{FF2B5EF4-FFF2-40B4-BE49-F238E27FC236}">
                <a16:creationId xmlns:a16="http://schemas.microsoft.com/office/drawing/2014/main" id="{561C9D90-434C-47A3-886D-172EAC8FF994}"/>
              </a:ext>
            </a:extLst>
          </p:cNvPr>
          <p:cNvGrpSpPr/>
          <p:nvPr/>
        </p:nvGrpSpPr>
        <p:grpSpPr>
          <a:xfrm>
            <a:off x="7001022" y="5568656"/>
            <a:ext cx="419100" cy="486894"/>
            <a:chOff x="1303020" y="3853816"/>
            <a:chExt cx="419100" cy="486894"/>
          </a:xfrm>
        </p:grpSpPr>
        <p:sp>
          <p:nvSpPr>
            <p:cNvPr id="238" name="TextBox 237">
              <a:extLst>
                <a:ext uri="{FF2B5EF4-FFF2-40B4-BE49-F238E27FC236}">
                  <a16:creationId xmlns:a16="http://schemas.microsoft.com/office/drawing/2014/main" id="{E81DEA16-2951-4BF6-BC2A-81FA1736E0B7}"/>
                </a:ext>
              </a:extLst>
            </p:cNvPr>
            <p:cNvSpPr txBox="1"/>
            <p:nvPr/>
          </p:nvSpPr>
          <p:spPr>
            <a:xfrm>
              <a:off x="1303020" y="385381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id="{C94B8DC6-A173-48A1-BAB5-1DA5DB4F6209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0" name="TextBox 239">
              <a:extLst>
                <a:ext uri="{FF2B5EF4-FFF2-40B4-BE49-F238E27FC236}">
                  <a16:creationId xmlns:a16="http://schemas.microsoft.com/office/drawing/2014/main" id="{C303D88A-9E0D-474F-830E-0B5CE5B646E4}"/>
                </a:ext>
              </a:extLst>
            </p:cNvPr>
            <p:cNvSpPr txBox="1"/>
            <p:nvPr/>
          </p:nvSpPr>
          <p:spPr>
            <a:xfrm>
              <a:off x="1303020" y="4032933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249" name="Group 248">
            <a:extLst>
              <a:ext uri="{FF2B5EF4-FFF2-40B4-BE49-F238E27FC236}">
                <a16:creationId xmlns:a16="http://schemas.microsoft.com/office/drawing/2014/main" id="{522A3A58-E6E5-41F4-9DAE-6B8E249FB0AD}"/>
              </a:ext>
            </a:extLst>
          </p:cNvPr>
          <p:cNvGrpSpPr/>
          <p:nvPr/>
        </p:nvGrpSpPr>
        <p:grpSpPr>
          <a:xfrm>
            <a:off x="6262113" y="2611427"/>
            <a:ext cx="650093" cy="1016544"/>
            <a:chOff x="1185981" y="3594732"/>
            <a:chExt cx="650093" cy="1016544"/>
          </a:xfrm>
        </p:grpSpPr>
        <p:sp>
          <p:nvSpPr>
            <p:cNvPr id="250" name="TextBox 249">
              <a:extLst>
                <a:ext uri="{FF2B5EF4-FFF2-40B4-BE49-F238E27FC236}">
                  <a16:creationId xmlns:a16="http://schemas.microsoft.com/office/drawing/2014/main" id="{187C1D5D-3C2B-43FC-B211-4651DC489A8B}"/>
                </a:ext>
              </a:extLst>
            </p:cNvPr>
            <p:cNvSpPr txBox="1"/>
            <p:nvPr/>
          </p:nvSpPr>
          <p:spPr>
            <a:xfrm>
              <a:off x="1185981" y="3594732"/>
              <a:ext cx="65009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/>
                <a:t>23</a:t>
              </a:r>
            </a:p>
          </p:txBody>
        </p:sp>
        <p:cxnSp>
          <p:nvCxnSpPr>
            <p:cNvPr id="251" name="Straight Connector 250">
              <a:extLst>
                <a:ext uri="{FF2B5EF4-FFF2-40B4-BE49-F238E27FC236}">
                  <a16:creationId xmlns:a16="http://schemas.microsoft.com/office/drawing/2014/main" id="{DD59D45C-F056-47F5-9143-263ED51B4F3A}"/>
                </a:ext>
              </a:extLst>
            </p:cNvPr>
            <p:cNvCxnSpPr/>
            <p:nvPr/>
          </p:nvCxnSpPr>
          <p:spPr>
            <a:xfrm>
              <a:off x="1374450" y="4106642"/>
              <a:ext cx="2880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2" name="TextBox 251">
              <a:extLst>
                <a:ext uri="{FF2B5EF4-FFF2-40B4-BE49-F238E27FC236}">
                  <a16:creationId xmlns:a16="http://schemas.microsoft.com/office/drawing/2014/main" id="{9391B393-B4B7-4946-A982-8B36D1658888}"/>
                </a:ext>
              </a:extLst>
            </p:cNvPr>
            <p:cNvSpPr txBox="1"/>
            <p:nvPr/>
          </p:nvSpPr>
          <p:spPr>
            <a:xfrm>
              <a:off x="1303020" y="4026501"/>
              <a:ext cx="4191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/>
                <a:t>5</a:t>
              </a:r>
            </a:p>
          </p:txBody>
        </p:sp>
      </p:grpSp>
      <p:sp>
        <p:nvSpPr>
          <p:cNvPr id="253" name="TextBox 252">
            <a:extLst>
              <a:ext uri="{FF2B5EF4-FFF2-40B4-BE49-F238E27FC236}">
                <a16:creationId xmlns:a16="http://schemas.microsoft.com/office/drawing/2014/main" id="{1FCC6185-D93D-4C17-BF92-0492EE072757}"/>
              </a:ext>
            </a:extLst>
          </p:cNvPr>
          <p:cNvSpPr txBox="1"/>
          <p:nvPr/>
        </p:nvSpPr>
        <p:spPr>
          <a:xfrm>
            <a:off x="6724036" y="2824268"/>
            <a:ext cx="6500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=</a:t>
            </a:r>
          </a:p>
        </p:txBody>
      </p:sp>
      <p:sp>
        <p:nvSpPr>
          <p:cNvPr id="254" name="Rectangle 253">
            <a:extLst>
              <a:ext uri="{FF2B5EF4-FFF2-40B4-BE49-F238E27FC236}">
                <a16:creationId xmlns:a16="http://schemas.microsoft.com/office/drawing/2014/main" id="{CC9F3FAD-EB46-4829-8782-D75872AF812C}"/>
              </a:ext>
            </a:extLst>
          </p:cNvPr>
          <p:cNvSpPr/>
          <p:nvPr/>
        </p:nvSpPr>
        <p:spPr>
          <a:xfrm>
            <a:off x="7257090" y="2821941"/>
            <a:ext cx="419100" cy="58710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981765707">
                  <a:custGeom>
                    <a:avLst/>
                    <a:gdLst>
                      <a:gd name="connsiteX0" fmla="*/ 0 w 615250"/>
                      <a:gd name="connsiteY0" fmla="*/ 0 h 706398"/>
                      <a:gd name="connsiteX1" fmla="*/ 301473 w 615250"/>
                      <a:gd name="connsiteY1" fmla="*/ 0 h 706398"/>
                      <a:gd name="connsiteX2" fmla="*/ 615250 w 615250"/>
                      <a:gd name="connsiteY2" fmla="*/ 0 h 706398"/>
                      <a:gd name="connsiteX3" fmla="*/ 615250 w 615250"/>
                      <a:gd name="connsiteY3" fmla="*/ 360263 h 706398"/>
                      <a:gd name="connsiteX4" fmla="*/ 615250 w 615250"/>
                      <a:gd name="connsiteY4" fmla="*/ 706398 h 706398"/>
                      <a:gd name="connsiteX5" fmla="*/ 301473 w 615250"/>
                      <a:gd name="connsiteY5" fmla="*/ 706398 h 706398"/>
                      <a:gd name="connsiteX6" fmla="*/ 0 w 615250"/>
                      <a:gd name="connsiteY6" fmla="*/ 706398 h 706398"/>
                      <a:gd name="connsiteX7" fmla="*/ 0 w 615250"/>
                      <a:gd name="connsiteY7" fmla="*/ 346135 h 706398"/>
                      <a:gd name="connsiteX8" fmla="*/ 0 w 615250"/>
                      <a:gd name="connsiteY8" fmla="*/ 0 h 706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15250" h="706398" fill="none" extrusionOk="0">
                        <a:moveTo>
                          <a:pt x="0" y="0"/>
                        </a:moveTo>
                        <a:cubicBezTo>
                          <a:pt x="86867" y="-9150"/>
                          <a:pt x="237987" y="14342"/>
                          <a:pt x="301473" y="0"/>
                        </a:cubicBezTo>
                        <a:cubicBezTo>
                          <a:pt x="364959" y="-14342"/>
                          <a:pt x="495578" y="12871"/>
                          <a:pt x="615250" y="0"/>
                        </a:cubicBezTo>
                        <a:cubicBezTo>
                          <a:pt x="634283" y="116252"/>
                          <a:pt x="609486" y="221137"/>
                          <a:pt x="615250" y="360263"/>
                        </a:cubicBezTo>
                        <a:cubicBezTo>
                          <a:pt x="621014" y="499389"/>
                          <a:pt x="610026" y="567782"/>
                          <a:pt x="615250" y="706398"/>
                        </a:cubicBezTo>
                        <a:cubicBezTo>
                          <a:pt x="517418" y="724958"/>
                          <a:pt x="409908" y="689430"/>
                          <a:pt x="301473" y="706398"/>
                        </a:cubicBezTo>
                        <a:cubicBezTo>
                          <a:pt x="193038" y="723366"/>
                          <a:pt x="150542" y="671334"/>
                          <a:pt x="0" y="706398"/>
                        </a:cubicBezTo>
                        <a:cubicBezTo>
                          <a:pt x="-35110" y="584998"/>
                          <a:pt x="40932" y="490455"/>
                          <a:pt x="0" y="346135"/>
                        </a:cubicBezTo>
                        <a:cubicBezTo>
                          <a:pt x="-40932" y="201815"/>
                          <a:pt x="20906" y="150768"/>
                          <a:pt x="0" y="0"/>
                        </a:cubicBezTo>
                        <a:close/>
                      </a:path>
                      <a:path w="615250" h="706398" stroke="0" extrusionOk="0">
                        <a:moveTo>
                          <a:pt x="0" y="0"/>
                        </a:moveTo>
                        <a:cubicBezTo>
                          <a:pt x="123339" y="-30840"/>
                          <a:pt x="213023" y="3596"/>
                          <a:pt x="319930" y="0"/>
                        </a:cubicBezTo>
                        <a:cubicBezTo>
                          <a:pt x="426837" y="-3596"/>
                          <a:pt x="492830" y="17147"/>
                          <a:pt x="615250" y="0"/>
                        </a:cubicBezTo>
                        <a:cubicBezTo>
                          <a:pt x="636723" y="143046"/>
                          <a:pt x="599847" y="251544"/>
                          <a:pt x="615250" y="339071"/>
                        </a:cubicBezTo>
                        <a:cubicBezTo>
                          <a:pt x="630653" y="426598"/>
                          <a:pt x="588718" y="557099"/>
                          <a:pt x="615250" y="706398"/>
                        </a:cubicBezTo>
                        <a:cubicBezTo>
                          <a:pt x="473516" y="726018"/>
                          <a:pt x="401103" y="684495"/>
                          <a:pt x="307625" y="706398"/>
                        </a:cubicBezTo>
                        <a:cubicBezTo>
                          <a:pt x="214148" y="728301"/>
                          <a:pt x="122012" y="673665"/>
                          <a:pt x="0" y="706398"/>
                        </a:cubicBezTo>
                        <a:cubicBezTo>
                          <a:pt x="-18659" y="545872"/>
                          <a:pt x="463" y="493611"/>
                          <a:pt x="0" y="346135"/>
                        </a:cubicBezTo>
                        <a:cubicBezTo>
                          <a:pt x="-463" y="198659"/>
                          <a:pt x="17290" y="16667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5" name="Straight Connector 254">
            <a:extLst>
              <a:ext uri="{FF2B5EF4-FFF2-40B4-BE49-F238E27FC236}">
                <a16:creationId xmlns:a16="http://schemas.microsoft.com/office/drawing/2014/main" id="{7B18B5F3-585A-429A-8A42-F27F946534D4}"/>
              </a:ext>
            </a:extLst>
          </p:cNvPr>
          <p:cNvCxnSpPr/>
          <p:nvPr/>
        </p:nvCxnSpPr>
        <p:spPr>
          <a:xfrm>
            <a:off x="7765032" y="3109866"/>
            <a:ext cx="28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" name="Rectangle 255">
            <a:extLst>
              <a:ext uri="{FF2B5EF4-FFF2-40B4-BE49-F238E27FC236}">
                <a16:creationId xmlns:a16="http://schemas.microsoft.com/office/drawing/2014/main" id="{3215BD7B-7F3E-4FFE-B349-03012B426854}"/>
              </a:ext>
            </a:extLst>
          </p:cNvPr>
          <p:cNvSpPr/>
          <p:nvPr/>
        </p:nvSpPr>
        <p:spPr>
          <a:xfrm>
            <a:off x="7733199" y="3162524"/>
            <a:ext cx="351665" cy="3739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981765707">
                  <a:custGeom>
                    <a:avLst/>
                    <a:gdLst>
                      <a:gd name="connsiteX0" fmla="*/ 0 w 615250"/>
                      <a:gd name="connsiteY0" fmla="*/ 0 h 706398"/>
                      <a:gd name="connsiteX1" fmla="*/ 301473 w 615250"/>
                      <a:gd name="connsiteY1" fmla="*/ 0 h 706398"/>
                      <a:gd name="connsiteX2" fmla="*/ 615250 w 615250"/>
                      <a:gd name="connsiteY2" fmla="*/ 0 h 706398"/>
                      <a:gd name="connsiteX3" fmla="*/ 615250 w 615250"/>
                      <a:gd name="connsiteY3" fmla="*/ 360263 h 706398"/>
                      <a:gd name="connsiteX4" fmla="*/ 615250 w 615250"/>
                      <a:gd name="connsiteY4" fmla="*/ 706398 h 706398"/>
                      <a:gd name="connsiteX5" fmla="*/ 301473 w 615250"/>
                      <a:gd name="connsiteY5" fmla="*/ 706398 h 706398"/>
                      <a:gd name="connsiteX6" fmla="*/ 0 w 615250"/>
                      <a:gd name="connsiteY6" fmla="*/ 706398 h 706398"/>
                      <a:gd name="connsiteX7" fmla="*/ 0 w 615250"/>
                      <a:gd name="connsiteY7" fmla="*/ 346135 h 706398"/>
                      <a:gd name="connsiteX8" fmla="*/ 0 w 615250"/>
                      <a:gd name="connsiteY8" fmla="*/ 0 h 706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15250" h="706398" fill="none" extrusionOk="0">
                        <a:moveTo>
                          <a:pt x="0" y="0"/>
                        </a:moveTo>
                        <a:cubicBezTo>
                          <a:pt x="86867" y="-9150"/>
                          <a:pt x="237987" y="14342"/>
                          <a:pt x="301473" y="0"/>
                        </a:cubicBezTo>
                        <a:cubicBezTo>
                          <a:pt x="364959" y="-14342"/>
                          <a:pt x="495578" y="12871"/>
                          <a:pt x="615250" y="0"/>
                        </a:cubicBezTo>
                        <a:cubicBezTo>
                          <a:pt x="634283" y="116252"/>
                          <a:pt x="609486" y="221137"/>
                          <a:pt x="615250" y="360263"/>
                        </a:cubicBezTo>
                        <a:cubicBezTo>
                          <a:pt x="621014" y="499389"/>
                          <a:pt x="610026" y="567782"/>
                          <a:pt x="615250" y="706398"/>
                        </a:cubicBezTo>
                        <a:cubicBezTo>
                          <a:pt x="517418" y="724958"/>
                          <a:pt x="409908" y="689430"/>
                          <a:pt x="301473" y="706398"/>
                        </a:cubicBezTo>
                        <a:cubicBezTo>
                          <a:pt x="193038" y="723366"/>
                          <a:pt x="150542" y="671334"/>
                          <a:pt x="0" y="706398"/>
                        </a:cubicBezTo>
                        <a:cubicBezTo>
                          <a:pt x="-35110" y="584998"/>
                          <a:pt x="40932" y="490455"/>
                          <a:pt x="0" y="346135"/>
                        </a:cubicBezTo>
                        <a:cubicBezTo>
                          <a:pt x="-40932" y="201815"/>
                          <a:pt x="20906" y="150768"/>
                          <a:pt x="0" y="0"/>
                        </a:cubicBezTo>
                        <a:close/>
                      </a:path>
                      <a:path w="615250" h="706398" stroke="0" extrusionOk="0">
                        <a:moveTo>
                          <a:pt x="0" y="0"/>
                        </a:moveTo>
                        <a:cubicBezTo>
                          <a:pt x="123339" y="-30840"/>
                          <a:pt x="213023" y="3596"/>
                          <a:pt x="319930" y="0"/>
                        </a:cubicBezTo>
                        <a:cubicBezTo>
                          <a:pt x="426837" y="-3596"/>
                          <a:pt x="492830" y="17147"/>
                          <a:pt x="615250" y="0"/>
                        </a:cubicBezTo>
                        <a:cubicBezTo>
                          <a:pt x="636723" y="143046"/>
                          <a:pt x="599847" y="251544"/>
                          <a:pt x="615250" y="339071"/>
                        </a:cubicBezTo>
                        <a:cubicBezTo>
                          <a:pt x="630653" y="426598"/>
                          <a:pt x="588718" y="557099"/>
                          <a:pt x="615250" y="706398"/>
                        </a:cubicBezTo>
                        <a:cubicBezTo>
                          <a:pt x="473516" y="726018"/>
                          <a:pt x="401103" y="684495"/>
                          <a:pt x="307625" y="706398"/>
                        </a:cubicBezTo>
                        <a:cubicBezTo>
                          <a:pt x="214148" y="728301"/>
                          <a:pt x="122012" y="673665"/>
                          <a:pt x="0" y="706398"/>
                        </a:cubicBezTo>
                        <a:cubicBezTo>
                          <a:pt x="-18659" y="545872"/>
                          <a:pt x="463" y="493611"/>
                          <a:pt x="0" y="346135"/>
                        </a:cubicBezTo>
                        <a:cubicBezTo>
                          <a:pt x="-463" y="198659"/>
                          <a:pt x="17290" y="16667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7" name="TextBox 256">
            <a:extLst>
              <a:ext uri="{FF2B5EF4-FFF2-40B4-BE49-F238E27FC236}">
                <a16:creationId xmlns:a16="http://schemas.microsoft.com/office/drawing/2014/main" id="{FEC9520F-B727-41AE-AAD0-C22B2CE85B67}"/>
              </a:ext>
            </a:extLst>
          </p:cNvPr>
          <p:cNvSpPr txBox="1"/>
          <p:nvPr/>
        </p:nvSpPr>
        <p:spPr>
          <a:xfrm>
            <a:off x="7694239" y="3057119"/>
            <a:ext cx="419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699327"/>
                </a:solidFill>
              </a:rPr>
              <a:t>5</a:t>
            </a:r>
          </a:p>
        </p:txBody>
      </p:sp>
      <p:sp>
        <p:nvSpPr>
          <p:cNvPr id="258" name="Rectangle 257">
            <a:extLst>
              <a:ext uri="{FF2B5EF4-FFF2-40B4-BE49-F238E27FC236}">
                <a16:creationId xmlns:a16="http://schemas.microsoft.com/office/drawing/2014/main" id="{088758CB-0EB7-4DF9-9982-C92CDCAA3C87}"/>
              </a:ext>
            </a:extLst>
          </p:cNvPr>
          <p:cNvSpPr/>
          <p:nvPr/>
        </p:nvSpPr>
        <p:spPr>
          <a:xfrm>
            <a:off x="7722785" y="2667181"/>
            <a:ext cx="351665" cy="3739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981765707">
                  <a:custGeom>
                    <a:avLst/>
                    <a:gdLst>
                      <a:gd name="connsiteX0" fmla="*/ 0 w 615250"/>
                      <a:gd name="connsiteY0" fmla="*/ 0 h 706398"/>
                      <a:gd name="connsiteX1" fmla="*/ 301473 w 615250"/>
                      <a:gd name="connsiteY1" fmla="*/ 0 h 706398"/>
                      <a:gd name="connsiteX2" fmla="*/ 615250 w 615250"/>
                      <a:gd name="connsiteY2" fmla="*/ 0 h 706398"/>
                      <a:gd name="connsiteX3" fmla="*/ 615250 w 615250"/>
                      <a:gd name="connsiteY3" fmla="*/ 360263 h 706398"/>
                      <a:gd name="connsiteX4" fmla="*/ 615250 w 615250"/>
                      <a:gd name="connsiteY4" fmla="*/ 706398 h 706398"/>
                      <a:gd name="connsiteX5" fmla="*/ 301473 w 615250"/>
                      <a:gd name="connsiteY5" fmla="*/ 706398 h 706398"/>
                      <a:gd name="connsiteX6" fmla="*/ 0 w 615250"/>
                      <a:gd name="connsiteY6" fmla="*/ 706398 h 706398"/>
                      <a:gd name="connsiteX7" fmla="*/ 0 w 615250"/>
                      <a:gd name="connsiteY7" fmla="*/ 346135 h 706398"/>
                      <a:gd name="connsiteX8" fmla="*/ 0 w 615250"/>
                      <a:gd name="connsiteY8" fmla="*/ 0 h 706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615250" h="706398" fill="none" extrusionOk="0">
                        <a:moveTo>
                          <a:pt x="0" y="0"/>
                        </a:moveTo>
                        <a:cubicBezTo>
                          <a:pt x="86867" y="-9150"/>
                          <a:pt x="237987" y="14342"/>
                          <a:pt x="301473" y="0"/>
                        </a:cubicBezTo>
                        <a:cubicBezTo>
                          <a:pt x="364959" y="-14342"/>
                          <a:pt x="495578" y="12871"/>
                          <a:pt x="615250" y="0"/>
                        </a:cubicBezTo>
                        <a:cubicBezTo>
                          <a:pt x="634283" y="116252"/>
                          <a:pt x="609486" y="221137"/>
                          <a:pt x="615250" y="360263"/>
                        </a:cubicBezTo>
                        <a:cubicBezTo>
                          <a:pt x="621014" y="499389"/>
                          <a:pt x="610026" y="567782"/>
                          <a:pt x="615250" y="706398"/>
                        </a:cubicBezTo>
                        <a:cubicBezTo>
                          <a:pt x="517418" y="724958"/>
                          <a:pt x="409908" y="689430"/>
                          <a:pt x="301473" y="706398"/>
                        </a:cubicBezTo>
                        <a:cubicBezTo>
                          <a:pt x="193038" y="723366"/>
                          <a:pt x="150542" y="671334"/>
                          <a:pt x="0" y="706398"/>
                        </a:cubicBezTo>
                        <a:cubicBezTo>
                          <a:pt x="-35110" y="584998"/>
                          <a:pt x="40932" y="490455"/>
                          <a:pt x="0" y="346135"/>
                        </a:cubicBezTo>
                        <a:cubicBezTo>
                          <a:pt x="-40932" y="201815"/>
                          <a:pt x="20906" y="150768"/>
                          <a:pt x="0" y="0"/>
                        </a:cubicBezTo>
                        <a:close/>
                      </a:path>
                      <a:path w="615250" h="706398" stroke="0" extrusionOk="0">
                        <a:moveTo>
                          <a:pt x="0" y="0"/>
                        </a:moveTo>
                        <a:cubicBezTo>
                          <a:pt x="123339" y="-30840"/>
                          <a:pt x="213023" y="3596"/>
                          <a:pt x="319930" y="0"/>
                        </a:cubicBezTo>
                        <a:cubicBezTo>
                          <a:pt x="426837" y="-3596"/>
                          <a:pt x="492830" y="17147"/>
                          <a:pt x="615250" y="0"/>
                        </a:cubicBezTo>
                        <a:cubicBezTo>
                          <a:pt x="636723" y="143046"/>
                          <a:pt x="599847" y="251544"/>
                          <a:pt x="615250" y="339071"/>
                        </a:cubicBezTo>
                        <a:cubicBezTo>
                          <a:pt x="630653" y="426598"/>
                          <a:pt x="588718" y="557099"/>
                          <a:pt x="615250" y="706398"/>
                        </a:cubicBezTo>
                        <a:cubicBezTo>
                          <a:pt x="473516" y="726018"/>
                          <a:pt x="401103" y="684495"/>
                          <a:pt x="307625" y="706398"/>
                        </a:cubicBezTo>
                        <a:cubicBezTo>
                          <a:pt x="214148" y="728301"/>
                          <a:pt x="122012" y="673665"/>
                          <a:pt x="0" y="706398"/>
                        </a:cubicBezTo>
                        <a:cubicBezTo>
                          <a:pt x="-18659" y="545872"/>
                          <a:pt x="463" y="493611"/>
                          <a:pt x="0" y="346135"/>
                        </a:cubicBezTo>
                        <a:cubicBezTo>
                          <a:pt x="-463" y="198659"/>
                          <a:pt x="17290" y="16667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9" name="TextBox 258">
            <a:extLst>
              <a:ext uri="{FF2B5EF4-FFF2-40B4-BE49-F238E27FC236}">
                <a16:creationId xmlns:a16="http://schemas.microsoft.com/office/drawing/2014/main" id="{4CEC80E4-FC9B-4877-BE5D-D76E84AD58BF}"/>
              </a:ext>
            </a:extLst>
          </p:cNvPr>
          <p:cNvSpPr txBox="1"/>
          <p:nvPr/>
        </p:nvSpPr>
        <p:spPr>
          <a:xfrm>
            <a:off x="7694239" y="2560946"/>
            <a:ext cx="419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699327"/>
                </a:solidFill>
              </a:rPr>
              <a:t>3</a:t>
            </a:r>
          </a:p>
        </p:txBody>
      </p:sp>
      <p:sp>
        <p:nvSpPr>
          <p:cNvPr id="260" name="TextBox 259">
            <a:extLst>
              <a:ext uri="{FF2B5EF4-FFF2-40B4-BE49-F238E27FC236}">
                <a16:creationId xmlns:a16="http://schemas.microsoft.com/office/drawing/2014/main" id="{8CBA2CA8-7280-4CA3-B222-2253B31F81C0}"/>
              </a:ext>
            </a:extLst>
          </p:cNvPr>
          <p:cNvSpPr txBox="1"/>
          <p:nvPr/>
        </p:nvSpPr>
        <p:spPr>
          <a:xfrm>
            <a:off x="7260424" y="2755923"/>
            <a:ext cx="419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699327"/>
                </a:solidFill>
              </a:rPr>
              <a:t>4</a:t>
            </a:r>
          </a:p>
        </p:txBody>
      </p:sp>
      <p:graphicFrame>
        <p:nvGraphicFramePr>
          <p:cNvPr id="241" name="Table 39">
            <a:extLst>
              <a:ext uri="{FF2B5EF4-FFF2-40B4-BE49-F238E27FC236}">
                <a16:creationId xmlns:a16="http://schemas.microsoft.com/office/drawing/2014/main" id="{2977F217-0948-47A1-BEA1-825A936FFC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3768766"/>
              </p:ext>
            </p:extLst>
          </p:nvPr>
        </p:nvGraphicFramePr>
        <p:xfrm>
          <a:off x="792164" y="4947549"/>
          <a:ext cx="2133912" cy="4826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1304">
                  <a:extLst>
                    <a:ext uri="{9D8B030D-6E8A-4147-A177-3AD203B41FA5}">
                      <a16:colId xmlns:a16="http://schemas.microsoft.com/office/drawing/2014/main" val="1306362656"/>
                    </a:ext>
                  </a:extLst>
                </a:gridCol>
                <a:gridCol w="711304">
                  <a:extLst>
                    <a:ext uri="{9D8B030D-6E8A-4147-A177-3AD203B41FA5}">
                      <a16:colId xmlns:a16="http://schemas.microsoft.com/office/drawing/2014/main" val="3913264165"/>
                    </a:ext>
                  </a:extLst>
                </a:gridCol>
                <a:gridCol w="711304">
                  <a:extLst>
                    <a:ext uri="{9D8B030D-6E8A-4147-A177-3AD203B41FA5}">
                      <a16:colId xmlns:a16="http://schemas.microsoft.com/office/drawing/2014/main" val="741251245"/>
                    </a:ext>
                  </a:extLst>
                </a:gridCol>
              </a:tblGrid>
              <a:tr h="48263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rgbClr val="EF864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EF864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EF864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5626955"/>
                  </a:ext>
                </a:extLst>
              </a:tr>
            </a:tbl>
          </a:graphicData>
        </a:graphic>
      </p:graphicFrame>
      <p:grpSp>
        <p:nvGrpSpPr>
          <p:cNvPr id="242" name="Group 241">
            <a:extLst>
              <a:ext uri="{FF2B5EF4-FFF2-40B4-BE49-F238E27FC236}">
                <a16:creationId xmlns:a16="http://schemas.microsoft.com/office/drawing/2014/main" id="{1FDE6D94-C627-4B6A-9245-FC32B8844E93}"/>
              </a:ext>
            </a:extLst>
          </p:cNvPr>
          <p:cNvGrpSpPr/>
          <p:nvPr/>
        </p:nvGrpSpPr>
        <p:grpSpPr>
          <a:xfrm>
            <a:off x="936342" y="4940458"/>
            <a:ext cx="419100" cy="503561"/>
            <a:chOff x="1303020" y="3844292"/>
            <a:chExt cx="419100" cy="503561"/>
          </a:xfrm>
        </p:grpSpPr>
        <p:sp>
          <p:nvSpPr>
            <p:cNvPr id="243" name="TextBox 242">
              <a:extLst>
                <a:ext uri="{FF2B5EF4-FFF2-40B4-BE49-F238E27FC236}">
                  <a16:creationId xmlns:a16="http://schemas.microsoft.com/office/drawing/2014/main" id="{6A394CF0-EE9A-482F-854F-926367EDA02B}"/>
                </a:ext>
              </a:extLst>
            </p:cNvPr>
            <p:cNvSpPr txBox="1"/>
            <p:nvPr/>
          </p:nvSpPr>
          <p:spPr>
            <a:xfrm>
              <a:off x="1303020" y="3844292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id="{04D63EB1-918F-4619-A44C-2C0B1B145BC1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5" name="TextBox 244">
              <a:extLst>
                <a:ext uri="{FF2B5EF4-FFF2-40B4-BE49-F238E27FC236}">
                  <a16:creationId xmlns:a16="http://schemas.microsoft.com/office/drawing/2014/main" id="{227DF03E-1302-4684-96E0-4D4CFB13EEC5}"/>
                </a:ext>
              </a:extLst>
            </p:cNvPr>
            <p:cNvSpPr txBox="1"/>
            <p:nvPr/>
          </p:nvSpPr>
          <p:spPr>
            <a:xfrm>
              <a:off x="1303020" y="404007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246" name="Group 245">
            <a:extLst>
              <a:ext uri="{FF2B5EF4-FFF2-40B4-BE49-F238E27FC236}">
                <a16:creationId xmlns:a16="http://schemas.microsoft.com/office/drawing/2014/main" id="{9C52FE1A-D3DB-4665-8ECE-E003364CE99D}"/>
              </a:ext>
            </a:extLst>
          </p:cNvPr>
          <p:cNvGrpSpPr/>
          <p:nvPr/>
        </p:nvGrpSpPr>
        <p:grpSpPr>
          <a:xfrm>
            <a:off x="1660713" y="4940458"/>
            <a:ext cx="419100" cy="503561"/>
            <a:chOff x="1303020" y="3844292"/>
            <a:chExt cx="419100" cy="503561"/>
          </a:xfrm>
        </p:grpSpPr>
        <p:sp>
          <p:nvSpPr>
            <p:cNvPr id="247" name="TextBox 246">
              <a:extLst>
                <a:ext uri="{FF2B5EF4-FFF2-40B4-BE49-F238E27FC236}">
                  <a16:creationId xmlns:a16="http://schemas.microsoft.com/office/drawing/2014/main" id="{A0DD4380-5F2D-4ED4-869A-9F6D6B8AE537}"/>
                </a:ext>
              </a:extLst>
            </p:cNvPr>
            <p:cNvSpPr txBox="1"/>
            <p:nvPr/>
          </p:nvSpPr>
          <p:spPr>
            <a:xfrm>
              <a:off x="1303020" y="3844292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248" name="Straight Connector 247">
              <a:extLst>
                <a:ext uri="{FF2B5EF4-FFF2-40B4-BE49-F238E27FC236}">
                  <a16:creationId xmlns:a16="http://schemas.microsoft.com/office/drawing/2014/main" id="{BF8121A5-CE1F-4A8F-9266-BE413ED333C4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1" name="TextBox 260">
              <a:extLst>
                <a:ext uri="{FF2B5EF4-FFF2-40B4-BE49-F238E27FC236}">
                  <a16:creationId xmlns:a16="http://schemas.microsoft.com/office/drawing/2014/main" id="{DBCC6656-03B4-4C95-9679-90ABFADFE78E}"/>
                </a:ext>
              </a:extLst>
            </p:cNvPr>
            <p:cNvSpPr txBox="1"/>
            <p:nvPr/>
          </p:nvSpPr>
          <p:spPr>
            <a:xfrm>
              <a:off x="1303020" y="404007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262" name="Group 261">
            <a:extLst>
              <a:ext uri="{FF2B5EF4-FFF2-40B4-BE49-F238E27FC236}">
                <a16:creationId xmlns:a16="http://schemas.microsoft.com/office/drawing/2014/main" id="{5B577D20-108F-4BA1-9A7E-F7EE0F6423F4}"/>
              </a:ext>
            </a:extLst>
          </p:cNvPr>
          <p:cNvGrpSpPr/>
          <p:nvPr/>
        </p:nvGrpSpPr>
        <p:grpSpPr>
          <a:xfrm>
            <a:off x="2365631" y="4940458"/>
            <a:ext cx="419100" cy="503561"/>
            <a:chOff x="1303020" y="3844292"/>
            <a:chExt cx="419100" cy="503561"/>
          </a:xfrm>
        </p:grpSpPr>
        <p:sp>
          <p:nvSpPr>
            <p:cNvPr id="263" name="TextBox 262">
              <a:extLst>
                <a:ext uri="{FF2B5EF4-FFF2-40B4-BE49-F238E27FC236}">
                  <a16:creationId xmlns:a16="http://schemas.microsoft.com/office/drawing/2014/main" id="{8013AA41-84B5-4111-9B15-3598438067B2}"/>
                </a:ext>
              </a:extLst>
            </p:cNvPr>
            <p:cNvSpPr txBox="1"/>
            <p:nvPr/>
          </p:nvSpPr>
          <p:spPr>
            <a:xfrm>
              <a:off x="1303020" y="3844292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1</a:t>
              </a:r>
            </a:p>
          </p:txBody>
        </p:sp>
        <p:cxnSp>
          <p:nvCxnSpPr>
            <p:cNvPr id="264" name="Straight Connector 263">
              <a:extLst>
                <a:ext uri="{FF2B5EF4-FFF2-40B4-BE49-F238E27FC236}">
                  <a16:creationId xmlns:a16="http://schemas.microsoft.com/office/drawing/2014/main" id="{38F5B4BC-C5B3-40FB-9371-E84045B5EEC1}"/>
                </a:ext>
              </a:extLst>
            </p:cNvPr>
            <p:cNvCxnSpPr/>
            <p:nvPr/>
          </p:nvCxnSpPr>
          <p:spPr>
            <a:xfrm>
              <a:off x="1460184" y="4101879"/>
              <a:ext cx="10800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5" name="TextBox 264">
              <a:extLst>
                <a:ext uri="{FF2B5EF4-FFF2-40B4-BE49-F238E27FC236}">
                  <a16:creationId xmlns:a16="http://schemas.microsoft.com/office/drawing/2014/main" id="{E9921A1F-F335-4E13-A02E-DDA76D8B0610}"/>
                </a:ext>
              </a:extLst>
            </p:cNvPr>
            <p:cNvSpPr txBox="1"/>
            <p:nvPr/>
          </p:nvSpPr>
          <p:spPr>
            <a:xfrm>
              <a:off x="1303020" y="4040076"/>
              <a:ext cx="4191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27030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3" grpId="0"/>
      <p:bldP spid="34" grpId="0"/>
      <p:bldP spid="89" grpId="0"/>
      <p:bldP spid="91" grpId="0"/>
      <p:bldP spid="92" grpId="0"/>
      <p:bldP spid="257" grpId="0"/>
      <p:bldP spid="259" grpId="0"/>
      <p:bldP spid="2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hlinkClick r:id="rId2"/>
            <a:extLst>
              <a:ext uri="{FF2B5EF4-FFF2-40B4-BE49-F238E27FC236}">
                <a16:creationId xmlns:a16="http://schemas.microsoft.com/office/drawing/2014/main" id="{9B44B63B-B5E2-43F1-A9E5-9EAB66D467D7}"/>
              </a:ext>
            </a:extLst>
          </p:cNvPr>
          <p:cNvSpPr/>
          <p:nvPr/>
        </p:nvSpPr>
        <p:spPr>
          <a:xfrm>
            <a:off x="4156175" y="3139858"/>
            <a:ext cx="831273" cy="578283"/>
          </a:xfrm>
          <a:prstGeom prst="ellipse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.pptx" id="{C5B8B743-499F-477E-9414-F0F244228D98}" vid="{D93AA518-7736-4872-AD16-6DCD88F702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1763</TotalTime>
  <Words>486</Words>
  <Application>Microsoft Office PowerPoint</Application>
  <PresentationFormat>On-screen Show (4:3)</PresentationFormat>
  <Paragraphs>253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Tinkler</dc:creator>
  <cp:lastModifiedBy>Suzanne Howard</cp:lastModifiedBy>
  <cp:revision>151</cp:revision>
  <dcterms:created xsi:type="dcterms:W3CDTF">2020-11-26T15:24:40Z</dcterms:created>
  <dcterms:modified xsi:type="dcterms:W3CDTF">2025-02-23T14:04:33Z</dcterms:modified>
</cp:coreProperties>
</file>